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0" r:id="rId3"/>
    <p:sldId id="271" r:id="rId4"/>
    <p:sldId id="268" r:id="rId5"/>
    <p:sldId id="269" r:id="rId6"/>
    <p:sldId id="272" r:id="rId7"/>
    <p:sldId id="259" r:id="rId8"/>
    <p:sldId id="261" r:id="rId9"/>
    <p:sldId id="263" r:id="rId10"/>
    <p:sldId id="266" r:id="rId11"/>
    <p:sldId id="267" r:id="rId12"/>
    <p:sldId id="273" r:id="rId13"/>
    <p:sldId id="264" r:id="rId14"/>
    <p:sldId id="265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810EF-483A-4C9F-A10C-5E0574F447B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F0B733-F82F-4670-BB0D-E47D1E4BF956}">
      <dgm:prSet/>
      <dgm:spPr/>
      <dgm:t>
        <a:bodyPr/>
        <a:lstStyle/>
        <a:p>
          <a:r>
            <a:rPr lang="cs-CZ" b="1"/>
            <a:t>Energetický audit (zákonná povinnost) </a:t>
          </a:r>
          <a:endParaRPr lang="en-US"/>
        </a:p>
      </dgm:t>
    </dgm:pt>
    <dgm:pt modelId="{9BEAEB4C-2037-485F-8C83-5706995EEB5C}" type="parTrans" cxnId="{160E6D98-0806-446C-B299-D3F3F39BCD5B}">
      <dgm:prSet/>
      <dgm:spPr/>
      <dgm:t>
        <a:bodyPr/>
        <a:lstStyle/>
        <a:p>
          <a:endParaRPr lang="en-US"/>
        </a:p>
      </dgm:t>
    </dgm:pt>
    <dgm:pt modelId="{449F21B0-5BB6-4927-815D-7DC047C7A8BB}" type="sibTrans" cxnId="{160E6D98-0806-446C-B299-D3F3F39BCD5B}">
      <dgm:prSet/>
      <dgm:spPr/>
      <dgm:t>
        <a:bodyPr/>
        <a:lstStyle/>
        <a:p>
          <a:endParaRPr lang="en-US"/>
        </a:p>
      </dgm:t>
    </dgm:pt>
    <dgm:pt modelId="{92F346AE-793D-4136-B67C-4B3B14BD6210}">
      <dgm:prSet/>
      <dgm:spPr/>
      <dgm:t>
        <a:bodyPr/>
        <a:lstStyle/>
        <a:p>
          <a:r>
            <a:rPr lang="cs-CZ" b="1"/>
            <a:t>Energetický management </a:t>
          </a:r>
          <a:endParaRPr lang="en-US"/>
        </a:p>
      </dgm:t>
    </dgm:pt>
    <dgm:pt modelId="{D1DCA37A-4A6E-4F58-A8F1-83373E33027A}" type="parTrans" cxnId="{2A329820-DD80-433B-93D2-D6341BFDDB01}">
      <dgm:prSet/>
      <dgm:spPr/>
      <dgm:t>
        <a:bodyPr/>
        <a:lstStyle/>
        <a:p>
          <a:endParaRPr lang="en-US"/>
        </a:p>
      </dgm:t>
    </dgm:pt>
    <dgm:pt modelId="{20BF4412-DA58-4BAF-A822-9C92D6E58C2A}" type="sibTrans" cxnId="{2A329820-DD80-433B-93D2-D6341BFDDB01}">
      <dgm:prSet/>
      <dgm:spPr/>
      <dgm:t>
        <a:bodyPr/>
        <a:lstStyle/>
        <a:p>
          <a:endParaRPr lang="en-US"/>
        </a:p>
      </dgm:t>
    </dgm:pt>
    <dgm:pt modelId="{B13B6422-44BB-479E-BF1A-38845949666A}">
      <dgm:prSet/>
      <dgm:spPr/>
      <dgm:t>
        <a:bodyPr/>
        <a:lstStyle/>
        <a:p>
          <a:r>
            <a:rPr lang="cs-CZ" b="1"/>
            <a:t>Úspory energií (elektrická, teplo, voda) </a:t>
          </a:r>
          <a:endParaRPr lang="en-US"/>
        </a:p>
      </dgm:t>
    </dgm:pt>
    <dgm:pt modelId="{D6C38330-1D29-40E8-8309-BA1A98640128}" type="parTrans" cxnId="{344D61C3-4979-4FB2-B06E-09C1C1C6F258}">
      <dgm:prSet/>
      <dgm:spPr/>
      <dgm:t>
        <a:bodyPr/>
        <a:lstStyle/>
        <a:p>
          <a:endParaRPr lang="en-US"/>
        </a:p>
      </dgm:t>
    </dgm:pt>
    <dgm:pt modelId="{770CBA8A-F810-4CB1-9BF7-DCCEAE31727E}" type="sibTrans" cxnId="{344D61C3-4979-4FB2-B06E-09C1C1C6F258}">
      <dgm:prSet/>
      <dgm:spPr/>
      <dgm:t>
        <a:bodyPr/>
        <a:lstStyle/>
        <a:p>
          <a:endParaRPr lang="en-US"/>
        </a:p>
      </dgm:t>
    </dgm:pt>
    <dgm:pt modelId="{5061A4ED-9051-47AF-9A41-34A838FB9829}">
      <dgm:prSet/>
      <dgm:spPr/>
      <dgm:t>
        <a:bodyPr/>
        <a:lstStyle/>
        <a:p>
          <a:r>
            <a:rPr lang="cs-CZ" b="1"/>
            <a:t>Znovu/využívání odpadních a srážkových vod </a:t>
          </a:r>
          <a:endParaRPr lang="en-US"/>
        </a:p>
      </dgm:t>
    </dgm:pt>
    <dgm:pt modelId="{F0F48575-1614-4AB0-9CA1-A1E51530DF32}" type="parTrans" cxnId="{024DD98E-A1F9-49AC-AB9B-20A98CBBDE72}">
      <dgm:prSet/>
      <dgm:spPr/>
      <dgm:t>
        <a:bodyPr/>
        <a:lstStyle/>
        <a:p>
          <a:endParaRPr lang="en-US"/>
        </a:p>
      </dgm:t>
    </dgm:pt>
    <dgm:pt modelId="{C9E6BC51-EC09-4F4E-B494-0D4CF763E351}" type="sibTrans" cxnId="{024DD98E-A1F9-49AC-AB9B-20A98CBBDE72}">
      <dgm:prSet/>
      <dgm:spPr/>
      <dgm:t>
        <a:bodyPr/>
        <a:lstStyle/>
        <a:p>
          <a:endParaRPr lang="en-US"/>
        </a:p>
      </dgm:t>
    </dgm:pt>
    <dgm:pt modelId="{94D579CA-5075-40E0-9EB0-51253B697AEA}">
      <dgm:prSet/>
      <dgm:spPr/>
      <dgm:t>
        <a:bodyPr/>
        <a:lstStyle/>
        <a:p>
          <a:r>
            <a:rPr lang="cs-CZ" b="1"/>
            <a:t>Využívání obnovitelných zdrojů energií </a:t>
          </a:r>
          <a:endParaRPr lang="en-US"/>
        </a:p>
      </dgm:t>
    </dgm:pt>
    <dgm:pt modelId="{08FB45A7-2D2A-40A1-8F43-C2486B3995B0}" type="parTrans" cxnId="{3B88B252-2675-42E2-A928-5280C2D85F86}">
      <dgm:prSet/>
      <dgm:spPr/>
      <dgm:t>
        <a:bodyPr/>
        <a:lstStyle/>
        <a:p>
          <a:endParaRPr lang="en-US"/>
        </a:p>
      </dgm:t>
    </dgm:pt>
    <dgm:pt modelId="{D16B6C2A-52ED-455A-B97A-1C254CBA8472}" type="sibTrans" cxnId="{3B88B252-2675-42E2-A928-5280C2D85F86}">
      <dgm:prSet/>
      <dgm:spPr/>
      <dgm:t>
        <a:bodyPr/>
        <a:lstStyle/>
        <a:p>
          <a:endParaRPr lang="en-US"/>
        </a:p>
      </dgm:t>
    </dgm:pt>
    <dgm:pt modelId="{4F76A9D1-BB2D-45A4-ADF1-BCC769CA16BE}">
      <dgm:prSet/>
      <dgm:spPr/>
      <dgm:t>
        <a:bodyPr/>
        <a:lstStyle/>
        <a:p>
          <a:r>
            <a:rPr lang="cs-CZ" b="1" dirty="0">
              <a:solidFill>
                <a:srgbClr val="C00000"/>
              </a:solidFill>
            </a:rPr>
            <a:t>Komunitní energetika</a:t>
          </a:r>
          <a:endParaRPr lang="en-US" dirty="0">
            <a:solidFill>
              <a:srgbClr val="C00000"/>
            </a:solidFill>
          </a:endParaRPr>
        </a:p>
      </dgm:t>
    </dgm:pt>
    <dgm:pt modelId="{DA9C85C3-49F3-4C39-939A-391CD4FDEF4E}" type="parTrans" cxnId="{C46AE4AD-E662-4127-9F45-BCBA29B69D7C}">
      <dgm:prSet/>
      <dgm:spPr/>
      <dgm:t>
        <a:bodyPr/>
        <a:lstStyle/>
        <a:p>
          <a:endParaRPr lang="en-US"/>
        </a:p>
      </dgm:t>
    </dgm:pt>
    <dgm:pt modelId="{2193A3F9-BBAE-465B-AA2D-C06824314FB1}" type="sibTrans" cxnId="{C46AE4AD-E662-4127-9F45-BCBA29B69D7C}">
      <dgm:prSet/>
      <dgm:spPr/>
      <dgm:t>
        <a:bodyPr/>
        <a:lstStyle/>
        <a:p>
          <a:endParaRPr lang="en-US"/>
        </a:p>
      </dgm:t>
    </dgm:pt>
    <dgm:pt modelId="{B106DB91-AF5D-442C-88C8-AC9C29031FDF}" type="pres">
      <dgm:prSet presAssocID="{FF8810EF-483A-4C9F-A10C-5E0574F447B9}" presName="linear" presStyleCnt="0">
        <dgm:presLayoutVars>
          <dgm:animLvl val="lvl"/>
          <dgm:resizeHandles val="exact"/>
        </dgm:presLayoutVars>
      </dgm:prSet>
      <dgm:spPr/>
    </dgm:pt>
    <dgm:pt modelId="{7CB08AB8-409C-4FC8-BA37-1D99E0A2CEB3}" type="pres">
      <dgm:prSet presAssocID="{88F0B733-F82F-4670-BB0D-E47D1E4BF95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611BB1A-3192-4C4B-95BB-B1E6A05DAA5E}" type="pres">
      <dgm:prSet presAssocID="{449F21B0-5BB6-4927-815D-7DC047C7A8BB}" presName="spacer" presStyleCnt="0"/>
      <dgm:spPr/>
    </dgm:pt>
    <dgm:pt modelId="{DB7BDFCB-B349-454E-B206-284EAC2B549F}" type="pres">
      <dgm:prSet presAssocID="{92F346AE-793D-4136-B67C-4B3B14BD62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1C5C66-82EA-46E4-91F7-80910BADE407}" type="pres">
      <dgm:prSet presAssocID="{20BF4412-DA58-4BAF-A822-9C92D6E58C2A}" presName="spacer" presStyleCnt="0"/>
      <dgm:spPr/>
    </dgm:pt>
    <dgm:pt modelId="{A4B86CF1-E96B-4775-B010-AB33F00DD0A5}" type="pres">
      <dgm:prSet presAssocID="{B13B6422-44BB-479E-BF1A-38845949666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01554CB-4AC7-4B45-983F-26077B1F582B}" type="pres">
      <dgm:prSet presAssocID="{770CBA8A-F810-4CB1-9BF7-DCCEAE31727E}" presName="spacer" presStyleCnt="0"/>
      <dgm:spPr/>
    </dgm:pt>
    <dgm:pt modelId="{F0126CF3-8799-4455-AE63-BC8A3E793A99}" type="pres">
      <dgm:prSet presAssocID="{5061A4ED-9051-47AF-9A41-34A838FB982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1CD4BCF-E830-4854-97BE-2C893AB196DA}" type="pres">
      <dgm:prSet presAssocID="{C9E6BC51-EC09-4F4E-B494-0D4CF763E351}" presName="spacer" presStyleCnt="0"/>
      <dgm:spPr/>
    </dgm:pt>
    <dgm:pt modelId="{26DB29BA-AD07-4271-83AB-EB4826437C14}" type="pres">
      <dgm:prSet presAssocID="{94D579CA-5075-40E0-9EB0-51253B697AE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FE04014-071C-49AE-BB43-702CDDA0A8C2}" type="pres">
      <dgm:prSet presAssocID="{D16B6C2A-52ED-455A-B97A-1C254CBA8472}" presName="spacer" presStyleCnt="0"/>
      <dgm:spPr/>
    </dgm:pt>
    <dgm:pt modelId="{E99CD47E-80F2-4E45-AE0D-804DE68CBA32}" type="pres">
      <dgm:prSet presAssocID="{4F76A9D1-BB2D-45A4-ADF1-BCC769CA16B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A329820-DD80-433B-93D2-D6341BFDDB01}" srcId="{FF8810EF-483A-4C9F-A10C-5E0574F447B9}" destId="{92F346AE-793D-4136-B67C-4B3B14BD6210}" srcOrd="1" destOrd="0" parTransId="{D1DCA37A-4A6E-4F58-A8F1-83373E33027A}" sibTransId="{20BF4412-DA58-4BAF-A822-9C92D6E58C2A}"/>
    <dgm:cxn modelId="{77FEE765-40DC-4B18-ACF2-FA85A1F1DCEF}" type="presOf" srcId="{5061A4ED-9051-47AF-9A41-34A838FB9829}" destId="{F0126CF3-8799-4455-AE63-BC8A3E793A99}" srcOrd="0" destOrd="0" presId="urn:microsoft.com/office/officeart/2005/8/layout/vList2"/>
    <dgm:cxn modelId="{3B88B252-2675-42E2-A928-5280C2D85F86}" srcId="{FF8810EF-483A-4C9F-A10C-5E0574F447B9}" destId="{94D579CA-5075-40E0-9EB0-51253B697AEA}" srcOrd="4" destOrd="0" parTransId="{08FB45A7-2D2A-40A1-8F43-C2486B3995B0}" sibTransId="{D16B6C2A-52ED-455A-B97A-1C254CBA8472}"/>
    <dgm:cxn modelId="{024DD98E-A1F9-49AC-AB9B-20A98CBBDE72}" srcId="{FF8810EF-483A-4C9F-A10C-5E0574F447B9}" destId="{5061A4ED-9051-47AF-9A41-34A838FB9829}" srcOrd="3" destOrd="0" parTransId="{F0F48575-1614-4AB0-9CA1-A1E51530DF32}" sibTransId="{C9E6BC51-EC09-4F4E-B494-0D4CF763E351}"/>
    <dgm:cxn modelId="{160E6D98-0806-446C-B299-D3F3F39BCD5B}" srcId="{FF8810EF-483A-4C9F-A10C-5E0574F447B9}" destId="{88F0B733-F82F-4670-BB0D-E47D1E4BF956}" srcOrd="0" destOrd="0" parTransId="{9BEAEB4C-2037-485F-8C83-5706995EEB5C}" sibTransId="{449F21B0-5BB6-4927-815D-7DC047C7A8BB}"/>
    <dgm:cxn modelId="{65059398-E291-43F0-8F7C-8D594A52BB2A}" type="presOf" srcId="{88F0B733-F82F-4670-BB0D-E47D1E4BF956}" destId="{7CB08AB8-409C-4FC8-BA37-1D99E0A2CEB3}" srcOrd="0" destOrd="0" presId="urn:microsoft.com/office/officeart/2005/8/layout/vList2"/>
    <dgm:cxn modelId="{0A6465AC-4FFE-4FF4-BAFE-C99EEAFB195F}" type="presOf" srcId="{B13B6422-44BB-479E-BF1A-38845949666A}" destId="{A4B86CF1-E96B-4775-B010-AB33F00DD0A5}" srcOrd="0" destOrd="0" presId="urn:microsoft.com/office/officeart/2005/8/layout/vList2"/>
    <dgm:cxn modelId="{C46AE4AD-E662-4127-9F45-BCBA29B69D7C}" srcId="{FF8810EF-483A-4C9F-A10C-5E0574F447B9}" destId="{4F76A9D1-BB2D-45A4-ADF1-BCC769CA16BE}" srcOrd="5" destOrd="0" parTransId="{DA9C85C3-49F3-4C39-939A-391CD4FDEF4E}" sibTransId="{2193A3F9-BBAE-465B-AA2D-C06824314FB1}"/>
    <dgm:cxn modelId="{344D61C3-4979-4FB2-B06E-09C1C1C6F258}" srcId="{FF8810EF-483A-4C9F-A10C-5E0574F447B9}" destId="{B13B6422-44BB-479E-BF1A-38845949666A}" srcOrd="2" destOrd="0" parTransId="{D6C38330-1D29-40E8-8309-BA1A98640128}" sibTransId="{770CBA8A-F810-4CB1-9BF7-DCCEAE31727E}"/>
    <dgm:cxn modelId="{C933AFDB-945D-43D9-8233-821962B1CC1A}" type="presOf" srcId="{92F346AE-793D-4136-B67C-4B3B14BD6210}" destId="{DB7BDFCB-B349-454E-B206-284EAC2B549F}" srcOrd="0" destOrd="0" presId="urn:microsoft.com/office/officeart/2005/8/layout/vList2"/>
    <dgm:cxn modelId="{25D977F1-7252-4E71-AD31-F37698147F83}" type="presOf" srcId="{4F76A9D1-BB2D-45A4-ADF1-BCC769CA16BE}" destId="{E99CD47E-80F2-4E45-AE0D-804DE68CBA32}" srcOrd="0" destOrd="0" presId="urn:microsoft.com/office/officeart/2005/8/layout/vList2"/>
    <dgm:cxn modelId="{94E282F5-1D0A-4014-BFC5-BD480336DE27}" type="presOf" srcId="{FF8810EF-483A-4C9F-A10C-5E0574F447B9}" destId="{B106DB91-AF5D-442C-88C8-AC9C29031FDF}" srcOrd="0" destOrd="0" presId="urn:microsoft.com/office/officeart/2005/8/layout/vList2"/>
    <dgm:cxn modelId="{AD372AFA-A5A9-4C12-829E-E3CF12112CB5}" type="presOf" srcId="{94D579CA-5075-40E0-9EB0-51253B697AEA}" destId="{26DB29BA-AD07-4271-83AB-EB4826437C14}" srcOrd="0" destOrd="0" presId="urn:microsoft.com/office/officeart/2005/8/layout/vList2"/>
    <dgm:cxn modelId="{6F391B63-31B8-4417-BD71-14291D9B0A0C}" type="presParOf" srcId="{B106DB91-AF5D-442C-88C8-AC9C29031FDF}" destId="{7CB08AB8-409C-4FC8-BA37-1D99E0A2CEB3}" srcOrd="0" destOrd="0" presId="urn:microsoft.com/office/officeart/2005/8/layout/vList2"/>
    <dgm:cxn modelId="{49106098-E51E-44A1-905B-754F919BB85E}" type="presParOf" srcId="{B106DB91-AF5D-442C-88C8-AC9C29031FDF}" destId="{A611BB1A-3192-4C4B-95BB-B1E6A05DAA5E}" srcOrd="1" destOrd="0" presId="urn:microsoft.com/office/officeart/2005/8/layout/vList2"/>
    <dgm:cxn modelId="{A365594E-0D32-407E-9F57-BC6108091D49}" type="presParOf" srcId="{B106DB91-AF5D-442C-88C8-AC9C29031FDF}" destId="{DB7BDFCB-B349-454E-B206-284EAC2B549F}" srcOrd="2" destOrd="0" presId="urn:microsoft.com/office/officeart/2005/8/layout/vList2"/>
    <dgm:cxn modelId="{62061D87-6554-4513-8A56-25E055E51BCD}" type="presParOf" srcId="{B106DB91-AF5D-442C-88C8-AC9C29031FDF}" destId="{6F1C5C66-82EA-46E4-91F7-80910BADE407}" srcOrd="3" destOrd="0" presId="urn:microsoft.com/office/officeart/2005/8/layout/vList2"/>
    <dgm:cxn modelId="{A1E51C2A-17BE-47CC-A2F6-FB0219DCA22C}" type="presParOf" srcId="{B106DB91-AF5D-442C-88C8-AC9C29031FDF}" destId="{A4B86CF1-E96B-4775-B010-AB33F00DD0A5}" srcOrd="4" destOrd="0" presId="urn:microsoft.com/office/officeart/2005/8/layout/vList2"/>
    <dgm:cxn modelId="{CCEC982B-AC1F-40B9-A548-18D53A71DEA9}" type="presParOf" srcId="{B106DB91-AF5D-442C-88C8-AC9C29031FDF}" destId="{801554CB-4AC7-4B45-983F-26077B1F582B}" srcOrd="5" destOrd="0" presId="urn:microsoft.com/office/officeart/2005/8/layout/vList2"/>
    <dgm:cxn modelId="{E07E693E-E232-469D-8223-2AE2FDB85E33}" type="presParOf" srcId="{B106DB91-AF5D-442C-88C8-AC9C29031FDF}" destId="{F0126CF3-8799-4455-AE63-BC8A3E793A99}" srcOrd="6" destOrd="0" presId="urn:microsoft.com/office/officeart/2005/8/layout/vList2"/>
    <dgm:cxn modelId="{031ACE2B-8042-44FA-8A3D-D251DB714119}" type="presParOf" srcId="{B106DB91-AF5D-442C-88C8-AC9C29031FDF}" destId="{B1CD4BCF-E830-4854-97BE-2C893AB196DA}" srcOrd="7" destOrd="0" presId="urn:microsoft.com/office/officeart/2005/8/layout/vList2"/>
    <dgm:cxn modelId="{9806C636-591D-41BC-93E6-2CB36DCA3681}" type="presParOf" srcId="{B106DB91-AF5D-442C-88C8-AC9C29031FDF}" destId="{26DB29BA-AD07-4271-83AB-EB4826437C14}" srcOrd="8" destOrd="0" presId="urn:microsoft.com/office/officeart/2005/8/layout/vList2"/>
    <dgm:cxn modelId="{AC00BF85-C5B3-4B93-AB1A-BDBF18E2F0AC}" type="presParOf" srcId="{B106DB91-AF5D-442C-88C8-AC9C29031FDF}" destId="{CFE04014-071C-49AE-BB43-702CDDA0A8C2}" srcOrd="9" destOrd="0" presId="urn:microsoft.com/office/officeart/2005/8/layout/vList2"/>
    <dgm:cxn modelId="{C8926FC8-6291-4273-BF26-779778210CFC}" type="presParOf" srcId="{B106DB91-AF5D-442C-88C8-AC9C29031FDF}" destId="{E99CD47E-80F2-4E45-AE0D-804DE68CBA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5A4AD-6250-40AE-9EB2-65B54AA4BF4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37F73F-4DA7-42C4-B320-66515D4CBA17}">
      <dgm:prSet/>
      <dgm:spPr/>
      <dgm:t>
        <a:bodyPr/>
        <a:lstStyle/>
        <a:p>
          <a:r>
            <a:rPr lang="cs-CZ" b="1"/>
            <a:t>Dotační podpora pro pořízení obnovitelných zdrojů</a:t>
          </a:r>
          <a:endParaRPr lang="en-US"/>
        </a:p>
      </dgm:t>
    </dgm:pt>
    <dgm:pt modelId="{A34B2F0E-8C82-4682-8BA7-602B488F1BA8}" type="parTrans" cxnId="{75911FF3-6728-4FAB-B221-E2D923659E24}">
      <dgm:prSet/>
      <dgm:spPr/>
      <dgm:t>
        <a:bodyPr/>
        <a:lstStyle/>
        <a:p>
          <a:endParaRPr lang="en-US"/>
        </a:p>
      </dgm:t>
    </dgm:pt>
    <dgm:pt modelId="{4E47D86E-9815-452E-AF3F-6F620D7C4EDC}" type="sibTrans" cxnId="{75911FF3-6728-4FAB-B221-E2D923659E24}">
      <dgm:prSet/>
      <dgm:spPr/>
      <dgm:t>
        <a:bodyPr/>
        <a:lstStyle/>
        <a:p>
          <a:endParaRPr lang="en-US"/>
        </a:p>
      </dgm:t>
    </dgm:pt>
    <dgm:pt modelId="{3060AEF4-99A5-4DBF-BB1A-AE435BC256C5}">
      <dgm:prSet/>
      <dgm:spPr/>
      <dgm:t>
        <a:bodyPr/>
        <a:lstStyle/>
        <a:p>
          <a:r>
            <a:rPr lang="cs-CZ" b="1"/>
            <a:t>Možnosti MAS / DSO v programovém období 2021-2027 (OPŽP) </a:t>
          </a:r>
          <a:endParaRPr lang="en-US"/>
        </a:p>
      </dgm:t>
    </dgm:pt>
    <dgm:pt modelId="{B6A28059-A5A0-45CF-A37A-4A40D4ACB93B}" type="parTrans" cxnId="{65628EC0-51E8-4CA3-A381-2D6B7D90C7A0}">
      <dgm:prSet/>
      <dgm:spPr/>
      <dgm:t>
        <a:bodyPr/>
        <a:lstStyle/>
        <a:p>
          <a:endParaRPr lang="en-US"/>
        </a:p>
      </dgm:t>
    </dgm:pt>
    <dgm:pt modelId="{B912AD80-2060-443C-90C1-3DF11FB243DE}" type="sibTrans" cxnId="{65628EC0-51E8-4CA3-A381-2D6B7D90C7A0}">
      <dgm:prSet/>
      <dgm:spPr/>
      <dgm:t>
        <a:bodyPr/>
        <a:lstStyle/>
        <a:p>
          <a:endParaRPr lang="en-US"/>
        </a:p>
      </dgm:t>
    </dgm:pt>
    <dgm:pt modelId="{237E8311-AAE0-4766-9A7D-447B3D660182}">
      <dgm:prSet/>
      <dgm:spPr/>
      <dgm:t>
        <a:bodyPr/>
        <a:lstStyle/>
        <a:p>
          <a:r>
            <a:rPr lang="cs-CZ" b="1"/>
            <a:t>Veřejný energetik pro Čáslavsko a Kutnohorsko</a:t>
          </a:r>
          <a:endParaRPr lang="en-US"/>
        </a:p>
      </dgm:t>
    </dgm:pt>
    <dgm:pt modelId="{71D51851-C9A0-4F28-ADF0-B171C672F0F8}" type="parTrans" cxnId="{4CD0156E-0350-408F-A57C-2073CD43DFB0}">
      <dgm:prSet/>
      <dgm:spPr/>
      <dgm:t>
        <a:bodyPr/>
        <a:lstStyle/>
        <a:p>
          <a:endParaRPr lang="en-US"/>
        </a:p>
      </dgm:t>
    </dgm:pt>
    <dgm:pt modelId="{707C3AD9-5F92-4DF7-AB24-AE9C398B8A12}" type="sibTrans" cxnId="{4CD0156E-0350-408F-A57C-2073CD43DFB0}">
      <dgm:prSet/>
      <dgm:spPr/>
      <dgm:t>
        <a:bodyPr/>
        <a:lstStyle/>
        <a:p>
          <a:endParaRPr lang="en-US"/>
        </a:p>
      </dgm:t>
    </dgm:pt>
    <dgm:pt modelId="{16DAFF75-DC44-489D-94BE-3E5E0A1FB7ED}">
      <dgm:prSet/>
      <dgm:spPr/>
      <dgm:t>
        <a:bodyPr/>
        <a:lstStyle/>
        <a:p>
          <a:r>
            <a:rPr lang="cs-CZ" b="1"/>
            <a:t>Založení energetického společenství v regionu</a:t>
          </a:r>
          <a:endParaRPr lang="en-US"/>
        </a:p>
      </dgm:t>
    </dgm:pt>
    <dgm:pt modelId="{9B12D372-A2CE-4A0C-AA66-DBE492EC4CAF}" type="parTrans" cxnId="{C65A8D07-3113-4C0E-8D17-B54AC49B73FB}">
      <dgm:prSet/>
      <dgm:spPr/>
      <dgm:t>
        <a:bodyPr/>
        <a:lstStyle/>
        <a:p>
          <a:endParaRPr lang="en-US"/>
        </a:p>
      </dgm:t>
    </dgm:pt>
    <dgm:pt modelId="{01A629A4-8817-43A3-8385-22B869DA3651}" type="sibTrans" cxnId="{C65A8D07-3113-4C0E-8D17-B54AC49B73FB}">
      <dgm:prSet/>
      <dgm:spPr/>
      <dgm:t>
        <a:bodyPr/>
        <a:lstStyle/>
        <a:p>
          <a:endParaRPr lang="en-US"/>
        </a:p>
      </dgm:t>
    </dgm:pt>
    <dgm:pt modelId="{33A332DE-9F63-4901-A384-0A2B3DA79B08}">
      <dgm:prSet/>
      <dgm:spPr/>
      <dgm:t>
        <a:bodyPr/>
        <a:lstStyle/>
        <a:p>
          <a:r>
            <a:rPr lang="cs-CZ" b="1"/>
            <a:t>Dotace pro vznik a rozvoj energetických společenství </a:t>
          </a:r>
          <a:endParaRPr lang="en-US"/>
        </a:p>
      </dgm:t>
    </dgm:pt>
    <dgm:pt modelId="{8C288E55-BC83-4805-8B79-F80B8D5DA84E}" type="parTrans" cxnId="{43580446-6417-4D97-A579-3E444F59BA8D}">
      <dgm:prSet/>
      <dgm:spPr/>
      <dgm:t>
        <a:bodyPr/>
        <a:lstStyle/>
        <a:p>
          <a:endParaRPr lang="en-US"/>
        </a:p>
      </dgm:t>
    </dgm:pt>
    <dgm:pt modelId="{D8955A56-0AF3-4CB5-A302-65724C33E1FD}" type="sibTrans" cxnId="{43580446-6417-4D97-A579-3E444F59BA8D}">
      <dgm:prSet/>
      <dgm:spPr/>
      <dgm:t>
        <a:bodyPr/>
        <a:lstStyle/>
        <a:p>
          <a:endParaRPr lang="en-US"/>
        </a:p>
      </dgm:t>
    </dgm:pt>
    <dgm:pt modelId="{628F4C49-EEE8-4788-B4B2-8E11EA5143FF}" type="pres">
      <dgm:prSet presAssocID="{90D5A4AD-6250-40AE-9EB2-65B54AA4BF4C}" presName="linear" presStyleCnt="0">
        <dgm:presLayoutVars>
          <dgm:animLvl val="lvl"/>
          <dgm:resizeHandles val="exact"/>
        </dgm:presLayoutVars>
      </dgm:prSet>
      <dgm:spPr/>
    </dgm:pt>
    <dgm:pt modelId="{3A7EAE56-6124-4568-A5A6-D5A46BDFFA26}" type="pres">
      <dgm:prSet presAssocID="{B437F73F-4DA7-42C4-B320-66515D4CBA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9DE51C-5EC8-4FA7-8EDE-4C6C602E7AA6}" type="pres">
      <dgm:prSet presAssocID="{4E47D86E-9815-452E-AF3F-6F620D7C4EDC}" presName="spacer" presStyleCnt="0"/>
      <dgm:spPr/>
    </dgm:pt>
    <dgm:pt modelId="{20CB30FB-A009-4AC5-9EB4-42AEF8738B42}" type="pres">
      <dgm:prSet presAssocID="{3060AEF4-99A5-4DBF-BB1A-AE435BC256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0DC5A0-F031-4FE2-873D-011843AD151C}" type="pres">
      <dgm:prSet presAssocID="{B912AD80-2060-443C-90C1-3DF11FB243DE}" presName="spacer" presStyleCnt="0"/>
      <dgm:spPr/>
    </dgm:pt>
    <dgm:pt modelId="{8A822F4D-2A90-440E-8F53-63999222EF9F}" type="pres">
      <dgm:prSet presAssocID="{237E8311-AAE0-4766-9A7D-447B3D6601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1AFDD5-D43B-4973-B072-1472ABDEE700}" type="pres">
      <dgm:prSet presAssocID="{707C3AD9-5F92-4DF7-AB24-AE9C398B8A12}" presName="spacer" presStyleCnt="0"/>
      <dgm:spPr/>
    </dgm:pt>
    <dgm:pt modelId="{61BFD7B4-7FD4-41E9-B139-4F1A54405C15}" type="pres">
      <dgm:prSet presAssocID="{16DAFF75-DC44-489D-94BE-3E5E0A1FB7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A1C723-0A05-41CD-A31D-C5C325AACF90}" type="pres">
      <dgm:prSet presAssocID="{01A629A4-8817-43A3-8385-22B869DA3651}" presName="spacer" presStyleCnt="0"/>
      <dgm:spPr/>
    </dgm:pt>
    <dgm:pt modelId="{4F8E740E-16C3-440E-BEA2-BC3D21D62D35}" type="pres">
      <dgm:prSet presAssocID="{33A332DE-9F63-4901-A384-0A2B3DA79B0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5A8D07-3113-4C0E-8D17-B54AC49B73FB}" srcId="{90D5A4AD-6250-40AE-9EB2-65B54AA4BF4C}" destId="{16DAFF75-DC44-489D-94BE-3E5E0A1FB7ED}" srcOrd="3" destOrd="0" parTransId="{9B12D372-A2CE-4A0C-AA66-DBE492EC4CAF}" sibTransId="{01A629A4-8817-43A3-8385-22B869DA3651}"/>
    <dgm:cxn modelId="{0F62F807-5838-4A95-9B90-AA85E7C35E23}" type="presOf" srcId="{237E8311-AAE0-4766-9A7D-447B3D660182}" destId="{8A822F4D-2A90-440E-8F53-63999222EF9F}" srcOrd="0" destOrd="0" presId="urn:microsoft.com/office/officeart/2005/8/layout/vList2"/>
    <dgm:cxn modelId="{971B5A0F-32DF-4892-9474-DB5DEEAE135E}" type="presOf" srcId="{3060AEF4-99A5-4DBF-BB1A-AE435BC256C5}" destId="{20CB30FB-A009-4AC5-9EB4-42AEF8738B42}" srcOrd="0" destOrd="0" presId="urn:microsoft.com/office/officeart/2005/8/layout/vList2"/>
    <dgm:cxn modelId="{C6BA782A-0C7B-4E23-A966-79BDBB91A1D8}" type="presOf" srcId="{90D5A4AD-6250-40AE-9EB2-65B54AA4BF4C}" destId="{628F4C49-EEE8-4788-B4B2-8E11EA5143FF}" srcOrd="0" destOrd="0" presId="urn:microsoft.com/office/officeart/2005/8/layout/vList2"/>
    <dgm:cxn modelId="{43580446-6417-4D97-A579-3E444F59BA8D}" srcId="{90D5A4AD-6250-40AE-9EB2-65B54AA4BF4C}" destId="{33A332DE-9F63-4901-A384-0A2B3DA79B08}" srcOrd="4" destOrd="0" parTransId="{8C288E55-BC83-4805-8B79-F80B8D5DA84E}" sibTransId="{D8955A56-0AF3-4CB5-A302-65724C33E1FD}"/>
    <dgm:cxn modelId="{4CD0156E-0350-408F-A57C-2073CD43DFB0}" srcId="{90D5A4AD-6250-40AE-9EB2-65B54AA4BF4C}" destId="{237E8311-AAE0-4766-9A7D-447B3D660182}" srcOrd="2" destOrd="0" parTransId="{71D51851-C9A0-4F28-ADF0-B171C672F0F8}" sibTransId="{707C3AD9-5F92-4DF7-AB24-AE9C398B8A12}"/>
    <dgm:cxn modelId="{E8EA2A52-130F-48C8-82C4-09183EB0B4D2}" type="presOf" srcId="{B437F73F-4DA7-42C4-B320-66515D4CBA17}" destId="{3A7EAE56-6124-4568-A5A6-D5A46BDFFA26}" srcOrd="0" destOrd="0" presId="urn:microsoft.com/office/officeart/2005/8/layout/vList2"/>
    <dgm:cxn modelId="{87587554-3F1C-48CC-B170-933524CA525A}" type="presOf" srcId="{33A332DE-9F63-4901-A384-0A2B3DA79B08}" destId="{4F8E740E-16C3-440E-BEA2-BC3D21D62D35}" srcOrd="0" destOrd="0" presId="urn:microsoft.com/office/officeart/2005/8/layout/vList2"/>
    <dgm:cxn modelId="{65628EC0-51E8-4CA3-A381-2D6B7D90C7A0}" srcId="{90D5A4AD-6250-40AE-9EB2-65B54AA4BF4C}" destId="{3060AEF4-99A5-4DBF-BB1A-AE435BC256C5}" srcOrd="1" destOrd="0" parTransId="{B6A28059-A5A0-45CF-A37A-4A40D4ACB93B}" sibTransId="{B912AD80-2060-443C-90C1-3DF11FB243DE}"/>
    <dgm:cxn modelId="{070F35E6-B2C9-4BB7-B307-689E6B526070}" type="presOf" srcId="{16DAFF75-DC44-489D-94BE-3E5E0A1FB7ED}" destId="{61BFD7B4-7FD4-41E9-B139-4F1A54405C15}" srcOrd="0" destOrd="0" presId="urn:microsoft.com/office/officeart/2005/8/layout/vList2"/>
    <dgm:cxn modelId="{75911FF3-6728-4FAB-B221-E2D923659E24}" srcId="{90D5A4AD-6250-40AE-9EB2-65B54AA4BF4C}" destId="{B437F73F-4DA7-42C4-B320-66515D4CBA17}" srcOrd="0" destOrd="0" parTransId="{A34B2F0E-8C82-4682-8BA7-602B488F1BA8}" sibTransId="{4E47D86E-9815-452E-AF3F-6F620D7C4EDC}"/>
    <dgm:cxn modelId="{557D6200-EFB8-49FA-BF8A-22A63D646A20}" type="presParOf" srcId="{628F4C49-EEE8-4788-B4B2-8E11EA5143FF}" destId="{3A7EAE56-6124-4568-A5A6-D5A46BDFFA26}" srcOrd="0" destOrd="0" presId="urn:microsoft.com/office/officeart/2005/8/layout/vList2"/>
    <dgm:cxn modelId="{C8E58865-A373-4563-8772-D7378768333D}" type="presParOf" srcId="{628F4C49-EEE8-4788-B4B2-8E11EA5143FF}" destId="{2F9DE51C-5EC8-4FA7-8EDE-4C6C602E7AA6}" srcOrd="1" destOrd="0" presId="urn:microsoft.com/office/officeart/2005/8/layout/vList2"/>
    <dgm:cxn modelId="{B7DBF686-C9AE-4EB8-AF59-E1C5D74F2029}" type="presParOf" srcId="{628F4C49-EEE8-4788-B4B2-8E11EA5143FF}" destId="{20CB30FB-A009-4AC5-9EB4-42AEF8738B42}" srcOrd="2" destOrd="0" presId="urn:microsoft.com/office/officeart/2005/8/layout/vList2"/>
    <dgm:cxn modelId="{8BE9C9B9-8D79-4FFA-8821-1EB65ACAEAD4}" type="presParOf" srcId="{628F4C49-EEE8-4788-B4B2-8E11EA5143FF}" destId="{500DC5A0-F031-4FE2-873D-011843AD151C}" srcOrd="3" destOrd="0" presId="urn:microsoft.com/office/officeart/2005/8/layout/vList2"/>
    <dgm:cxn modelId="{1ADEFF5B-07E7-4713-8570-FBFBF979A9CC}" type="presParOf" srcId="{628F4C49-EEE8-4788-B4B2-8E11EA5143FF}" destId="{8A822F4D-2A90-440E-8F53-63999222EF9F}" srcOrd="4" destOrd="0" presId="urn:microsoft.com/office/officeart/2005/8/layout/vList2"/>
    <dgm:cxn modelId="{5F20EF09-AA53-4A4E-A122-EB773F05DFBE}" type="presParOf" srcId="{628F4C49-EEE8-4788-B4B2-8E11EA5143FF}" destId="{BA1AFDD5-D43B-4973-B072-1472ABDEE700}" srcOrd="5" destOrd="0" presId="urn:microsoft.com/office/officeart/2005/8/layout/vList2"/>
    <dgm:cxn modelId="{BE0502BF-6891-4645-BF99-AB580B4E8135}" type="presParOf" srcId="{628F4C49-EEE8-4788-B4B2-8E11EA5143FF}" destId="{61BFD7B4-7FD4-41E9-B139-4F1A54405C15}" srcOrd="6" destOrd="0" presId="urn:microsoft.com/office/officeart/2005/8/layout/vList2"/>
    <dgm:cxn modelId="{9D5F8791-A43A-4B8F-83B8-AB74287E8AD8}" type="presParOf" srcId="{628F4C49-EEE8-4788-B4B2-8E11EA5143FF}" destId="{53A1C723-0A05-41CD-A31D-C5C325AACF90}" srcOrd="7" destOrd="0" presId="urn:microsoft.com/office/officeart/2005/8/layout/vList2"/>
    <dgm:cxn modelId="{13608C6B-94E1-4739-8CD8-128DD563C31B}" type="presParOf" srcId="{628F4C49-EEE8-4788-B4B2-8E11EA5143FF}" destId="{4F8E740E-16C3-440E-BEA2-BC3D21D62D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694C9-989B-4CF7-8F9C-CFF032F6512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A851477-DDE1-4B43-BDB2-F028DDFCA71C}">
      <dgm:prSet/>
      <dgm:spPr/>
      <dgm:t>
        <a:bodyPr/>
        <a:lstStyle/>
        <a:p>
          <a:r>
            <a:rPr lang="cs-CZ" b="1" i="0"/>
            <a:t>V České republice je bohužel komunitní energetika na začátku svého rozvoje.</a:t>
          </a:r>
          <a:endParaRPr lang="en-US"/>
        </a:p>
      </dgm:t>
    </dgm:pt>
    <dgm:pt modelId="{08958745-0C53-4524-8C6C-DEB9F9832E54}" type="parTrans" cxnId="{0E460F4A-6995-4878-9FE8-89AE09AF2A1E}">
      <dgm:prSet/>
      <dgm:spPr/>
      <dgm:t>
        <a:bodyPr/>
        <a:lstStyle/>
        <a:p>
          <a:endParaRPr lang="en-US"/>
        </a:p>
      </dgm:t>
    </dgm:pt>
    <dgm:pt modelId="{21FAE5B2-D6BD-40E3-B1F9-226B60683987}" type="sibTrans" cxnId="{0E460F4A-6995-4878-9FE8-89AE09AF2A1E}">
      <dgm:prSet/>
      <dgm:spPr/>
      <dgm:t>
        <a:bodyPr/>
        <a:lstStyle/>
        <a:p>
          <a:endParaRPr lang="en-US"/>
        </a:p>
      </dgm:t>
    </dgm:pt>
    <dgm:pt modelId="{66E3E2AE-5FE3-4E00-AD94-A3BBDD9C2877}">
      <dgm:prSet/>
      <dgm:spPr/>
      <dgm:t>
        <a:bodyPr/>
        <a:lstStyle/>
        <a:p>
          <a:r>
            <a:rPr lang="cs-CZ" b="1"/>
            <a:t>Nový energetický zákon – snad do konce roku 2022</a:t>
          </a:r>
          <a:endParaRPr lang="en-US"/>
        </a:p>
      </dgm:t>
    </dgm:pt>
    <dgm:pt modelId="{8B5D903C-0D7C-45A7-86CA-14213A35163A}" type="parTrans" cxnId="{AABC4318-96AC-443D-8AF5-E361EF9BBE96}">
      <dgm:prSet/>
      <dgm:spPr/>
      <dgm:t>
        <a:bodyPr/>
        <a:lstStyle/>
        <a:p>
          <a:endParaRPr lang="en-US"/>
        </a:p>
      </dgm:t>
    </dgm:pt>
    <dgm:pt modelId="{425A543D-D860-46A8-AE9F-D4514FCFF3A3}" type="sibTrans" cxnId="{AABC4318-96AC-443D-8AF5-E361EF9BBE96}">
      <dgm:prSet/>
      <dgm:spPr/>
      <dgm:t>
        <a:bodyPr/>
        <a:lstStyle/>
        <a:p>
          <a:endParaRPr lang="en-US"/>
        </a:p>
      </dgm:t>
    </dgm:pt>
    <dgm:pt modelId="{2FA1C6DC-C416-4C04-8CB0-A947ED301513}">
      <dgm:prSet/>
      <dgm:spPr/>
      <dgm:t>
        <a:bodyPr/>
        <a:lstStyle/>
        <a:p>
          <a:r>
            <a:rPr lang="pl-PL" b="1" i="0"/>
            <a:t>Oproti blízkému Německu nebo Rakousku jsme v ČR velmi pozadu</a:t>
          </a:r>
          <a:endParaRPr lang="en-US"/>
        </a:p>
      </dgm:t>
    </dgm:pt>
    <dgm:pt modelId="{25691DCD-C299-4638-986A-723A1224DAB1}" type="parTrans" cxnId="{FAD804B0-10FE-4E3B-A3EA-4599589BDF92}">
      <dgm:prSet/>
      <dgm:spPr/>
      <dgm:t>
        <a:bodyPr/>
        <a:lstStyle/>
        <a:p>
          <a:endParaRPr lang="en-US"/>
        </a:p>
      </dgm:t>
    </dgm:pt>
    <dgm:pt modelId="{B5B65E4C-6765-43F2-B42E-92636B7057A6}" type="sibTrans" cxnId="{FAD804B0-10FE-4E3B-A3EA-4599589BDF92}">
      <dgm:prSet/>
      <dgm:spPr/>
      <dgm:t>
        <a:bodyPr/>
        <a:lstStyle/>
        <a:p>
          <a:endParaRPr lang="en-US"/>
        </a:p>
      </dgm:t>
    </dgm:pt>
    <dgm:pt modelId="{412B0049-C522-4CE8-8279-4286CF607B0F}">
      <dgm:prSet/>
      <dgm:spPr/>
      <dgm:t>
        <a:bodyPr/>
        <a:lstStyle/>
        <a:p>
          <a:r>
            <a:rPr lang="cs-CZ" b="1"/>
            <a:t>Místní vyrábějí energii pro místní spotřebitelé </a:t>
          </a:r>
          <a:endParaRPr lang="en-US"/>
        </a:p>
      </dgm:t>
    </dgm:pt>
    <dgm:pt modelId="{82D56715-F4FC-4F44-A4B1-F5BAE1706B6E}" type="parTrans" cxnId="{9E793A38-347A-4157-AF97-30BA58040BA6}">
      <dgm:prSet/>
      <dgm:spPr/>
      <dgm:t>
        <a:bodyPr/>
        <a:lstStyle/>
        <a:p>
          <a:endParaRPr lang="en-US"/>
        </a:p>
      </dgm:t>
    </dgm:pt>
    <dgm:pt modelId="{EEBEF1BF-4AFA-4C5D-8D8E-A27304BCF7BB}" type="sibTrans" cxnId="{9E793A38-347A-4157-AF97-30BA58040BA6}">
      <dgm:prSet/>
      <dgm:spPr/>
      <dgm:t>
        <a:bodyPr/>
        <a:lstStyle/>
        <a:p>
          <a:endParaRPr lang="en-US"/>
        </a:p>
      </dgm:t>
    </dgm:pt>
    <dgm:pt modelId="{97EBA573-39CE-4292-B56E-40841D4C9464}">
      <dgm:prSet/>
      <dgm:spPr/>
      <dgm:t>
        <a:bodyPr/>
        <a:lstStyle/>
        <a:p>
          <a:r>
            <a:rPr lang="cs-CZ" b="1"/>
            <a:t>Energetická společenství na lokální úrovni (místní a odborníci) </a:t>
          </a:r>
          <a:endParaRPr lang="en-US"/>
        </a:p>
      </dgm:t>
    </dgm:pt>
    <dgm:pt modelId="{B5CC341A-5EFD-4D16-9919-FDFB4BB91FA0}" type="parTrans" cxnId="{9316EA04-CF9F-43AD-9AAE-6C2C2354A2BC}">
      <dgm:prSet/>
      <dgm:spPr/>
      <dgm:t>
        <a:bodyPr/>
        <a:lstStyle/>
        <a:p>
          <a:endParaRPr lang="en-US"/>
        </a:p>
      </dgm:t>
    </dgm:pt>
    <dgm:pt modelId="{72D235A6-F515-478C-8F85-6B6699A9DF0C}" type="sibTrans" cxnId="{9316EA04-CF9F-43AD-9AAE-6C2C2354A2BC}">
      <dgm:prSet/>
      <dgm:spPr/>
      <dgm:t>
        <a:bodyPr/>
        <a:lstStyle/>
        <a:p>
          <a:endParaRPr lang="en-US"/>
        </a:p>
      </dgm:t>
    </dgm:pt>
    <dgm:pt modelId="{0ADAD069-D001-4A40-9362-9DD052570E08}">
      <dgm:prSet/>
      <dgm:spPr/>
      <dgm:t>
        <a:bodyPr/>
        <a:lstStyle/>
        <a:p>
          <a:r>
            <a:rPr lang="cs-CZ" b="1"/>
            <a:t>Místní mají (částečnou) kontrolu nad energetikou </a:t>
          </a:r>
          <a:endParaRPr lang="en-US"/>
        </a:p>
      </dgm:t>
    </dgm:pt>
    <dgm:pt modelId="{3BA22563-EB18-4A39-B40D-BDED53DFD0C6}" type="parTrans" cxnId="{FAAE6BD9-12B6-49B1-A343-010D1F430B3C}">
      <dgm:prSet/>
      <dgm:spPr/>
      <dgm:t>
        <a:bodyPr/>
        <a:lstStyle/>
        <a:p>
          <a:endParaRPr lang="en-US"/>
        </a:p>
      </dgm:t>
    </dgm:pt>
    <dgm:pt modelId="{6A2A3907-49E6-4482-B5D3-069FDCED1701}" type="sibTrans" cxnId="{FAAE6BD9-12B6-49B1-A343-010D1F430B3C}">
      <dgm:prSet/>
      <dgm:spPr/>
      <dgm:t>
        <a:bodyPr/>
        <a:lstStyle/>
        <a:p>
          <a:endParaRPr lang="en-US"/>
        </a:p>
      </dgm:t>
    </dgm:pt>
    <dgm:pt modelId="{CF7DE552-145A-46A0-96F1-A6F9FCA9E0CD}">
      <dgm:prSet/>
      <dgm:spPr/>
      <dgm:t>
        <a:bodyPr/>
        <a:lstStyle/>
        <a:p>
          <a:r>
            <a:rPr lang="cs-CZ" b="1"/>
            <a:t>Výnosy z energetického společenství se vracení místním lidem</a:t>
          </a:r>
          <a:endParaRPr lang="en-US"/>
        </a:p>
      </dgm:t>
    </dgm:pt>
    <dgm:pt modelId="{88D465BC-A2E5-4EE0-98C6-41D77D283B8B}" type="parTrans" cxnId="{0BFADCFE-6F64-4DCA-A478-3546A4B46AF5}">
      <dgm:prSet/>
      <dgm:spPr/>
      <dgm:t>
        <a:bodyPr/>
        <a:lstStyle/>
        <a:p>
          <a:endParaRPr lang="en-US"/>
        </a:p>
      </dgm:t>
    </dgm:pt>
    <dgm:pt modelId="{63DD4F15-D3B7-481A-99C1-28AF677DA11E}" type="sibTrans" cxnId="{0BFADCFE-6F64-4DCA-A478-3546A4B46AF5}">
      <dgm:prSet/>
      <dgm:spPr/>
      <dgm:t>
        <a:bodyPr/>
        <a:lstStyle/>
        <a:p>
          <a:endParaRPr lang="en-US"/>
        </a:p>
      </dgm:t>
    </dgm:pt>
    <dgm:pt modelId="{1E7344BD-BF08-443A-82B3-98F67E801D97}">
      <dgm:prSet/>
      <dgm:spPr/>
      <dgm:t>
        <a:bodyPr/>
        <a:lstStyle/>
        <a:p>
          <a:r>
            <a:rPr lang="cs-CZ" b="1"/>
            <a:t>Občané a celá komunita má levnější energii </a:t>
          </a:r>
          <a:endParaRPr lang="en-US"/>
        </a:p>
      </dgm:t>
    </dgm:pt>
    <dgm:pt modelId="{E6090C1C-FB76-4C8C-A222-F4DA00618545}" type="parTrans" cxnId="{5E6381B5-9506-4905-943F-519FF0D6405A}">
      <dgm:prSet/>
      <dgm:spPr/>
      <dgm:t>
        <a:bodyPr/>
        <a:lstStyle/>
        <a:p>
          <a:endParaRPr lang="en-US"/>
        </a:p>
      </dgm:t>
    </dgm:pt>
    <dgm:pt modelId="{1FEFBC40-3178-4200-ADDC-7B39A644B3E5}" type="sibTrans" cxnId="{5E6381B5-9506-4905-943F-519FF0D6405A}">
      <dgm:prSet/>
      <dgm:spPr/>
      <dgm:t>
        <a:bodyPr/>
        <a:lstStyle/>
        <a:p>
          <a:endParaRPr lang="en-US"/>
        </a:p>
      </dgm:t>
    </dgm:pt>
    <dgm:pt modelId="{A5DBCA02-8CD3-4967-856C-285CD1D891E3}" type="pres">
      <dgm:prSet presAssocID="{FC9694C9-989B-4CF7-8F9C-CFF032F65121}" presName="diagram" presStyleCnt="0">
        <dgm:presLayoutVars>
          <dgm:dir/>
          <dgm:resizeHandles val="exact"/>
        </dgm:presLayoutVars>
      </dgm:prSet>
      <dgm:spPr/>
    </dgm:pt>
    <dgm:pt modelId="{FB02B087-DFED-471A-9B3D-C4AF5441F07C}" type="pres">
      <dgm:prSet presAssocID="{3A851477-DDE1-4B43-BDB2-F028DDFCA71C}" presName="node" presStyleLbl="node1" presStyleIdx="0" presStyleCnt="8">
        <dgm:presLayoutVars>
          <dgm:bulletEnabled val="1"/>
        </dgm:presLayoutVars>
      </dgm:prSet>
      <dgm:spPr/>
    </dgm:pt>
    <dgm:pt modelId="{ED66C47F-B8C7-482C-AD3E-E6591DC94607}" type="pres">
      <dgm:prSet presAssocID="{21FAE5B2-D6BD-40E3-B1F9-226B60683987}" presName="sibTrans" presStyleCnt="0"/>
      <dgm:spPr/>
    </dgm:pt>
    <dgm:pt modelId="{52580697-353C-443C-A72E-8D140F7B13C9}" type="pres">
      <dgm:prSet presAssocID="{66E3E2AE-5FE3-4E00-AD94-A3BBDD9C2877}" presName="node" presStyleLbl="node1" presStyleIdx="1" presStyleCnt="8">
        <dgm:presLayoutVars>
          <dgm:bulletEnabled val="1"/>
        </dgm:presLayoutVars>
      </dgm:prSet>
      <dgm:spPr/>
    </dgm:pt>
    <dgm:pt modelId="{5F08D1AB-1C02-4DDD-B262-5F96B325058A}" type="pres">
      <dgm:prSet presAssocID="{425A543D-D860-46A8-AE9F-D4514FCFF3A3}" presName="sibTrans" presStyleCnt="0"/>
      <dgm:spPr/>
    </dgm:pt>
    <dgm:pt modelId="{10192F6C-E286-4169-A2C2-6702D01A82A6}" type="pres">
      <dgm:prSet presAssocID="{2FA1C6DC-C416-4C04-8CB0-A947ED301513}" presName="node" presStyleLbl="node1" presStyleIdx="2" presStyleCnt="8">
        <dgm:presLayoutVars>
          <dgm:bulletEnabled val="1"/>
        </dgm:presLayoutVars>
      </dgm:prSet>
      <dgm:spPr/>
    </dgm:pt>
    <dgm:pt modelId="{E816C1C0-2092-4CDC-99BA-DE639AD46C39}" type="pres">
      <dgm:prSet presAssocID="{B5B65E4C-6765-43F2-B42E-92636B7057A6}" presName="sibTrans" presStyleCnt="0"/>
      <dgm:spPr/>
    </dgm:pt>
    <dgm:pt modelId="{6A83AAFB-FF7E-47BF-9351-6BE9A4815392}" type="pres">
      <dgm:prSet presAssocID="{412B0049-C522-4CE8-8279-4286CF607B0F}" presName="node" presStyleLbl="node1" presStyleIdx="3" presStyleCnt="8">
        <dgm:presLayoutVars>
          <dgm:bulletEnabled val="1"/>
        </dgm:presLayoutVars>
      </dgm:prSet>
      <dgm:spPr/>
    </dgm:pt>
    <dgm:pt modelId="{EA3F4455-1551-49B9-B2E4-44070B7DA012}" type="pres">
      <dgm:prSet presAssocID="{EEBEF1BF-4AFA-4C5D-8D8E-A27304BCF7BB}" presName="sibTrans" presStyleCnt="0"/>
      <dgm:spPr/>
    </dgm:pt>
    <dgm:pt modelId="{8007AF13-70B9-4D69-9234-95AD4AC2AD31}" type="pres">
      <dgm:prSet presAssocID="{97EBA573-39CE-4292-B56E-40841D4C9464}" presName="node" presStyleLbl="node1" presStyleIdx="4" presStyleCnt="8">
        <dgm:presLayoutVars>
          <dgm:bulletEnabled val="1"/>
        </dgm:presLayoutVars>
      </dgm:prSet>
      <dgm:spPr/>
    </dgm:pt>
    <dgm:pt modelId="{29C30DF2-C71A-4F09-8106-7B7EB1C427E4}" type="pres">
      <dgm:prSet presAssocID="{72D235A6-F515-478C-8F85-6B6699A9DF0C}" presName="sibTrans" presStyleCnt="0"/>
      <dgm:spPr/>
    </dgm:pt>
    <dgm:pt modelId="{1CBD008C-CE90-41A8-86AC-D8E2608609A1}" type="pres">
      <dgm:prSet presAssocID="{0ADAD069-D001-4A40-9362-9DD052570E08}" presName="node" presStyleLbl="node1" presStyleIdx="5" presStyleCnt="8">
        <dgm:presLayoutVars>
          <dgm:bulletEnabled val="1"/>
        </dgm:presLayoutVars>
      </dgm:prSet>
      <dgm:spPr/>
    </dgm:pt>
    <dgm:pt modelId="{175980FD-476A-4A8B-B02C-E53B4E8DEFEF}" type="pres">
      <dgm:prSet presAssocID="{6A2A3907-49E6-4482-B5D3-069FDCED1701}" presName="sibTrans" presStyleCnt="0"/>
      <dgm:spPr/>
    </dgm:pt>
    <dgm:pt modelId="{EF56E3C4-D960-4CC8-87EB-08F8EA6E4DB1}" type="pres">
      <dgm:prSet presAssocID="{CF7DE552-145A-46A0-96F1-A6F9FCA9E0CD}" presName="node" presStyleLbl="node1" presStyleIdx="6" presStyleCnt="8">
        <dgm:presLayoutVars>
          <dgm:bulletEnabled val="1"/>
        </dgm:presLayoutVars>
      </dgm:prSet>
      <dgm:spPr/>
    </dgm:pt>
    <dgm:pt modelId="{4EBEC7AE-09EF-4F17-B1EC-DEBA6DA0D58D}" type="pres">
      <dgm:prSet presAssocID="{63DD4F15-D3B7-481A-99C1-28AF677DA11E}" presName="sibTrans" presStyleCnt="0"/>
      <dgm:spPr/>
    </dgm:pt>
    <dgm:pt modelId="{A4964C6B-3A11-43D1-B7A3-10D3F866451D}" type="pres">
      <dgm:prSet presAssocID="{1E7344BD-BF08-443A-82B3-98F67E801D97}" presName="node" presStyleLbl="node1" presStyleIdx="7" presStyleCnt="8">
        <dgm:presLayoutVars>
          <dgm:bulletEnabled val="1"/>
        </dgm:presLayoutVars>
      </dgm:prSet>
      <dgm:spPr/>
    </dgm:pt>
  </dgm:ptLst>
  <dgm:cxnLst>
    <dgm:cxn modelId="{9316EA04-CF9F-43AD-9AAE-6C2C2354A2BC}" srcId="{FC9694C9-989B-4CF7-8F9C-CFF032F65121}" destId="{97EBA573-39CE-4292-B56E-40841D4C9464}" srcOrd="4" destOrd="0" parTransId="{B5CC341A-5EFD-4D16-9919-FDFB4BB91FA0}" sibTransId="{72D235A6-F515-478C-8F85-6B6699A9DF0C}"/>
    <dgm:cxn modelId="{AABC4318-96AC-443D-8AF5-E361EF9BBE96}" srcId="{FC9694C9-989B-4CF7-8F9C-CFF032F65121}" destId="{66E3E2AE-5FE3-4E00-AD94-A3BBDD9C2877}" srcOrd="1" destOrd="0" parTransId="{8B5D903C-0D7C-45A7-86CA-14213A35163A}" sibTransId="{425A543D-D860-46A8-AE9F-D4514FCFF3A3}"/>
    <dgm:cxn modelId="{E141F031-500E-4E04-8984-B8D4CEDC1000}" type="presOf" srcId="{66E3E2AE-5FE3-4E00-AD94-A3BBDD9C2877}" destId="{52580697-353C-443C-A72E-8D140F7B13C9}" srcOrd="0" destOrd="0" presId="urn:microsoft.com/office/officeart/2005/8/layout/default"/>
    <dgm:cxn modelId="{9E793A38-347A-4157-AF97-30BA58040BA6}" srcId="{FC9694C9-989B-4CF7-8F9C-CFF032F65121}" destId="{412B0049-C522-4CE8-8279-4286CF607B0F}" srcOrd="3" destOrd="0" parTransId="{82D56715-F4FC-4F44-A4B1-F5BAE1706B6E}" sibTransId="{EEBEF1BF-4AFA-4C5D-8D8E-A27304BCF7BB}"/>
    <dgm:cxn modelId="{292FA647-F995-40A6-A670-B0927B2C67EB}" type="presOf" srcId="{2FA1C6DC-C416-4C04-8CB0-A947ED301513}" destId="{10192F6C-E286-4169-A2C2-6702D01A82A6}" srcOrd="0" destOrd="0" presId="urn:microsoft.com/office/officeart/2005/8/layout/default"/>
    <dgm:cxn modelId="{0E460F4A-6995-4878-9FE8-89AE09AF2A1E}" srcId="{FC9694C9-989B-4CF7-8F9C-CFF032F65121}" destId="{3A851477-DDE1-4B43-BDB2-F028DDFCA71C}" srcOrd="0" destOrd="0" parTransId="{08958745-0C53-4524-8C6C-DEB9F9832E54}" sibTransId="{21FAE5B2-D6BD-40E3-B1F9-226B60683987}"/>
    <dgm:cxn modelId="{4884E057-A9C9-4417-AB2D-DE24279B8D0D}" type="presOf" srcId="{FC9694C9-989B-4CF7-8F9C-CFF032F65121}" destId="{A5DBCA02-8CD3-4967-856C-285CD1D891E3}" srcOrd="0" destOrd="0" presId="urn:microsoft.com/office/officeart/2005/8/layout/default"/>
    <dgm:cxn modelId="{EA5A3978-2FE9-4CAE-A760-FE4877942773}" type="presOf" srcId="{97EBA573-39CE-4292-B56E-40841D4C9464}" destId="{8007AF13-70B9-4D69-9234-95AD4AC2AD31}" srcOrd="0" destOrd="0" presId="urn:microsoft.com/office/officeart/2005/8/layout/default"/>
    <dgm:cxn modelId="{2F36B878-EE17-4075-BCA2-44EDC70ED325}" type="presOf" srcId="{0ADAD069-D001-4A40-9362-9DD052570E08}" destId="{1CBD008C-CE90-41A8-86AC-D8E2608609A1}" srcOrd="0" destOrd="0" presId="urn:microsoft.com/office/officeart/2005/8/layout/default"/>
    <dgm:cxn modelId="{A5C43296-07A5-4585-9A3C-914DE79925D8}" type="presOf" srcId="{3A851477-DDE1-4B43-BDB2-F028DDFCA71C}" destId="{FB02B087-DFED-471A-9B3D-C4AF5441F07C}" srcOrd="0" destOrd="0" presId="urn:microsoft.com/office/officeart/2005/8/layout/default"/>
    <dgm:cxn modelId="{873D89A2-B173-49C8-B835-4CF6C4603355}" type="presOf" srcId="{1E7344BD-BF08-443A-82B3-98F67E801D97}" destId="{A4964C6B-3A11-43D1-B7A3-10D3F866451D}" srcOrd="0" destOrd="0" presId="urn:microsoft.com/office/officeart/2005/8/layout/default"/>
    <dgm:cxn modelId="{6686B3AD-983D-4807-8D7B-891F07F65A6A}" type="presOf" srcId="{412B0049-C522-4CE8-8279-4286CF607B0F}" destId="{6A83AAFB-FF7E-47BF-9351-6BE9A4815392}" srcOrd="0" destOrd="0" presId="urn:microsoft.com/office/officeart/2005/8/layout/default"/>
    <dgm:cxn modelId="{FAD804B0-10FE-4E3B-A3EA-4599589BDF92}" srcId="{FC9694C9-989B-4CF7-8F9C-CFF032F65121}" destId="{2FA1C6DC-C416-4C04-8CB0-A947ED301513}" srcOrd="2" destOrd="0" parTransId="{25691DCD-C299-4638-986A-723A1224DAB1}" sibTransId="{B5B65E4C-6765-43F2-B42E-92636B7057A6}"/>
    <dgm:cxn modelId="{5E6381B5-9506-4905-943F-519FF0D6405A}" srcId="{FC9694C9-989B-4CF7-8F9C-CFF032F65121}" destId="{1E7344BD-BF08-443A-82B3-98F67E801D97}" srcOrd="7" destOrd="0" parTransId="{E6090C1C-FB76-4C8C-A222-F4DA00618545}" sibTransId="{1FEFBC40-3178-4200-ADDC-7B39A644B3E5}"/>
    <dgm:cxn modelId="{C6670AD0-C6F9-42EA-89D0-B839905AE3DF}" type="presOf" srcId="{CF7DE552-145A-46A0-96F1-A6F9FCA9E0CD}" destId="{EF56E3C4-D960-4CC8-87EB-08F8EA6E4DB1}" srcOrd="0" destOrd="0" presId="urn:microsoft.com/office/officeart/2005/8/layout/default"/>
    <dgm:cxn modelId="{FAAE6BD9-12B6-49B1-A343-010D1F430B3C}" srcId="{FC9694C9-989B-4CF7-8F9C-CFF032F65121}" destId="{0ADAD069-D001-4A40-9362-9DD052570E08}" srcOrd="5" destOrd="0" parTransId="{3BA22563-EB18-4A39-B40D-BDED53DFD0C6}" sibTransId="{6A2A3907-49E6-4482-B5D3-069FDCED1701}"/>
    <dgm:cxn modelId="{0BFADCFE-6F64-4DCA-A478-3546A4B46AF5}" srcId="{FC9694C9-989B-4CF7-8F9C-CFF032F65121}" destId="{CF7DE552-145A-46A0-96F1-A6F9FCA9E0CD}" srcOrd="6" destOrd="0" parTransId="{88D465BC-A2E5-4EE0-98C6-41D77D283B8B}" sibTransId="{63DD4F15-D3B7-481A-99C1-28AF677DA11E}"/>
    <dgm:cxn modelId="{375CF8B8-00FD-475E-B05E-99B5CFCEBDAA}" type="presParOf" srcId="{A5DBCA02-8CD3-4967-856C-285CD1D891E3}" destId="{FB02B087-DFED-471A-9B3D-C4AF5441F07C}" srcOrd="0" destOrd="0" presId="urn:microsoft.com/office/officeart/2005/8/layout/default"/>
    <dgm:cxn modelId="{2B496F05-F61A-4569-A302-3F051ED40C33}" type="presParOf" srcId="{A5DBCA02-8CD3-4967-856C-285CD1D891E3}" destId="{ED66C47F-B8C7-482C-AD3E-E6591DC94607}" srcOrd="1" destOrd="0" presId="urn:microsoft.com/office/officeart/2005/8/layout/default"/>
    <dgm:cxn modelId="{50C5ACE1-163F-4FA8-A7AD-EFE4A50CE554}" type="presParOf" srcId="{A5DBCA02-8CD3-4967-856C-285CD1D891E3}" destId="{52580697-353C-443C-A72E-8D140F7B13C9}" srcOrd="2" destOrd="0" presId="urn:microsoft.com/office/officeart/2005/8/layout/default"/>
    <dgm:cxn modelId="{68B6657B-2C34-4882-B105-5B268597108B}" type="presParOf" srcId="{A5DBCA02-8CD3-4967-856C-285CD1D891E3}" destId="{5F08D1AB-1C02-4DDD-B262-5F96B325058A}" srcOrd="3" destOrd="0" presId="urn:microsoft.com/office/officeart/2005/8/layout/default"/>
    <dgm:cxn modelId="{4D5BADC6-2BA7-4EDA-BC81-A2A1C6B77675}" type="presParOf" srcId="{A5DBCA02-8CD3-4967-856C-285CD1D891E3}" destId="{10192F6C-E286-4169-A2C2-6702D01A82A6}" srcOrd="4" destOrd="0" presId="urn:microsoft.com/office/officeart/2005/8/layout/default"/>
    <dgm:cxn modelId="{ACB977D5-C383-47BD-9824-B05E7B22C001}" type="presParOf" srcId="{A5DBCA02-8CD3-4967-856C-285CD1D891E3}" destId="{E816C1C0-2092-4CDC-99BA-DE639AD46C39}" srcOrd="5" destOrd="0" presId="urn:microsoft.com/office/officeart/2005/8/layout/default"/>
    <dgm:cxn modelId="{AEACCB3B-ED71-4E95-B95B-E0BB88007E1B}" type="presParOf" srcId="{A5DBCA02-8CD3-4967-856C-285CD1D891E3}" destId="{6A83AAFB-FF7E-47BF-9351-6BE9A4815392}" srcOrd="6" destOrd="0" presId="urn:microsoft.com/office/officeart/2005/8/layout/default"/>
    <dgm:cxn modelId="{01E7FBDB-9BC4-4D15-BD7B-00715C34C5C2}" type="presParOf" srcId="{A5DBCA02-8CD3-4967-856C-285CD1D891E3}" destId="{EA3F4455-1551-49B9-B2E4-44070B7DA012}" srcOrd="7" destOrd="0" presId="urn:microsoft.com/office/officeart/2005/8/layout/default"/>
    <dgm:cxn modelId="{A0F0446C-49A2-4F92-B9B3-559620118F16}" type="presParOf" srcId="{A5DBCA02-8CD3-4967-856C-285CD1D891E3}" destId="{8007AF13-70B9-4D69-9234-95AD4AC2AD31}" srcOrd="8" destOrd="0" presId="urn:microsoft.com/office/officeart/2005/8/layout/default"/>
    <dgm:cxn modelId="{92C9FE48-3975-4AE3-96BB-9A34ED79F8F1}" type="presParOf" srcId="{A5DBCA02-8CD3-4967-856C-285CD1D891E3}" destId="{29C30DF2-C71A-4F09-8106-7B7EB1C427E4}" srcOrd="9" destOrd="0" presId="urn:microsoft.com/office/officeart/2005/8/layout/default"/>
    <dgm:cxn modelId="{D8E90FED-75A4-44B8-BDF6-CF8ECA5B6411}" type="presParOf" srcId="{A5DBCA02-8CD3-4967-856C-285CD1D891E3}" destId="{1CBD008C-CE90-41A8-86AC-D8E2608609A1}" srcOrd="10" destOrd="0" presId="urn:microsoft.com/office/officeart/2005/8/layout/default"/>
    <dgm:cxn modelId="{E90D958E-D1CF-445F-9DA3-DCC8F595B841}" type="presParOf" srcId="{A5DBCA02-8CD3-4967-856C-285CD1D891E3}" destId="{175980FD-476A-4A8B-B02C-E53B4E8DEFEF}" srcOrd="11" destOrd="0" presId="urn:microsoft.com/office/officeart/2005/8/layout/default"/>
    <dgm:cxn modelId="{C244F61B-A2CD-4594-8C4C-FB1B4ADE47DC}" type="presParOf" srcId="{A5DBCA02-8CD3-4967-856C-285CD1D891E3}" destId="{EF56E3C4-D960-4CC8-87EB-08F8EA6E4DB1}" srcOrd="12" destOrd="0" presId="urn:microsoft.com/office/officeart/2005/8/layout/default"/>
    <dgm:cxn modelId="{67AA3B3B-01DF-4E5F-80A0-B3AD06C9326B}" type="presParOf" srcId="{A5DBCA02-8CD3-4967-856C-285CD1D891E3}" destId="{4EBEC7AE-09EF-4F17-B1EC-DEBA6DA0D58D}" srcOrd="13" destOrd="0" presId="urn:microsoft.com/office/officeart/2005/8/layout/default"/>
    <dgm:cxn modelId="{5EB55F95-FA80-4BED-B6A9-E9446C91DD04}" type="presParOf" srcId="{A5DBCA02-8CD3-4967-856C-285CD1D891E3}" destId="{A4964C6B-3A11-43D1-B7A3-10D3F86645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A31A1-A440-45A9-9A01-E42BC747C9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E5B138-D70B-4352-85D0-ED3CF1F47ED3}">
      <dgm:prSet/>
      <dgm:spPr/>
      <dgm:t>
        <a:bodyPr/>
        <a:lstStyle/>
        <a:p>
          <a:r>
            <a:rPr lang="cs-CZ" dirty="0"/>
            <a:t>Vytvoření E-spolku Kutnohorsko – </a:t>
          </a:r>
          <a:r>
            <a:rPr lang="cs-CZ" dirty="0" err="1"/>
            <a:t>Čáslavsko</a:t>
          </a:r>
          <a:r>
            <a:rPr lang="cs-CZ" dirty="0"/>
            <a:t> (</a:t>
          </a:r>
          <a:r>
            <a:rPr lang="cs-CZ" dirty="0" err="1"/>
            <a:t>prac</a:t>
          </a:r>
          <a:r>
            <a:rPr lang="cs-CZ" dirty="0"/>
            <a:t>. název) </a:t>
          </a:r>
          <a:endParaRPr lang="en-US" dirty="0"/>
        </a:p>
      </dgm:t>
    </dgm:pt>
    <dgm:pt modelId="{91F85E70-5725-4250-AA25-0F41E56ED11E}" type="parTrans" cxnId="{41593903-7686-48C0-AC2B-BF3D3C67B087}">
      <dgm:prSet/>
      <dgm:spPr/>
      <dgm:t>
        <a:bodyPr/>
        <a:lstStyle/>
        <a:p>
          <a:endParaRPr lang="en-US"/>
        </a:p>
      </dgm:t>
    </dgm:pt>
    <dgm:pt modelId="{6C9CE4A7-4219-4C8E-A074-9E66F57E237B}" type="sibTrans" cxnId="{41593903-7686-48C0-AC2B-BF3D3C67B087}">
      <dgm:prSet/>
      <dgm:spPr/>
      <dgm:t>
        <a:bodyPr/>
        <a:lstStyle/>
        <a:p>
          <a:endParaRPr lang="en-US"/>
        </a:p>
      </dgm:t>
    </dgm:pt>
    <dgm:pt modelId="{50391F35-7547-4E4E-9E6B-6C064F03A026}">
      <dgm:prSet/>
      <dgm:spPr/>
      <dgm:t>
        <a:bodyPr/>
        <a:lstStyle/>
        <a:p>
          <a:r>
            <a:rPr lang="cs-CZ" dirty="0"/>
            <a:t>Instalovaný výkon OZE na území okresu (regionu) ve výši min 0,5 </a:t>
          </a:r>
          <a:r>
            <a:rPr lang="cs-CZ" dirty="0" err="1"/>
            <a:t>kWp</a:t>
          </a:r>
          <a:r>
            <a:rPr lang="cs-CZ" dirty="0"/>
            <a:t> / 1 občana, tj. 37 MW OZE </a:t>
          </a:r>
          <a:endParaRPr lang="en-US" dirty="0"/>
        </a:p>
      </dgm:t>
    </dgm:pt>
    <dgm:pt modelId="{41E36E87-35F0-4D69-A41B-45693B6CB520}" type="parTrans" cxnId="{75163CEA-D69A-41E7-9976-3F9654AD87E8}">
      <dgm:prSet/>
      <dgm:spPr/>
      <dgm:t>
        <a:bodyPr/>
        <a:lstStyle/>
        <a:p>
          <a:endParaRPr lang="en-US"/>
        </a:p>
      </dgm:t>
    </dgm:pt>
    <dgm:pt modelId="{F2A54E75-2D7A-46D3-8FAF-C77F811CE882}" type="sibTrans" cxnId="{75163CEA-D69A-41E7-9976-3F9654AD87E8}">
      <dgm:prSet/>
      <dgm:spPr/>
      <dgm:t>
        <a:bodyPr/>
        <a:lstStyle/>
        <a:p>
          <a:endParaRPr lang="en-US"/>
        </a:p>
      </dgm:t>
    </dgm:pt>
    <dgm:pt modelId="{F492FF79-8AA2-49D9-99AE-8D4CD8D17CD9}">
      <dgm:prSet/>
      <dgm:spPr/>
      <dgm:t>
        <a:bodyPr/>
        <a:lstStyle/>
        <a:p>
          <a:r>
            <a:rPr lang="cs-CZ"/>
            <a:t>Nabídnout o 25 - 30% levnější elektřinu pro své členy a obyvatele </a:t>
          </a:r>
          <a:endParaRPr lang="en-US"/>
        </a:p>
      </dgm:t>
    </dgm:pt>
    <dgm:pt modelId="{370A6E99-290E-4616-AB8E-57AD65B787E6}" type="parTrans" cxnId="{296530F6-022C-4E53-925A-63E70E40A272}">
      <dgm:prSet/>
      <dgm:spPr/>
      <dgm:t>
        <a:bodyPr/>
        <a:lstStyle/>
        <a:p>
          <a:endParaRPr lang="en-US"/>
        </a:p>
      </dgm:t>
    </dgm:pt>
    <dgm:pt modelId="{B5FC04DB-E9C3-436A-8597-B19B09E0B8CF}" type="sibTrans" cxnId="{296530F6-022C-4E53-925A-63E70E40A272}">
      <dgm:prSet/>
      <dgm:spPr/>
      <dgm:t>
        <a:bodyPr/>
        <a:lstStyle/>
        <a:p>
          <a:endParaRPr lang="en-US"/>
        </a:p>
      </dgm:t>
    </dgm:pt>
    <dgm:pt modelId="{A3D1FDFB-5913-409E-A161-CFCC93696627}">
      <dgm:prSet/>
      <dgm:spPr/>
      <dgm:t>
        <a:bodyPr/>
        <a:lstStyle/>
        <a:p>
          <a:r>
            <a:rPr lang="cs-CZ"/>
            <a:t>Personální zajištění Energetického spolku či družstva – optimálně 1 zaměstnanec/ 10 obcí </a:t>
          </a:r>
          <a:endParaRPr lang="en-US"/>
        </a:p>
      </dgm:t>
    </dgm:pt>
    <dgm:pt modelId="{72726892-3FEB-4996-8D55-368822D52454}" type="parTrans" cxnId="{2009F879-5EB8-43A6-9798-20BAA761601A}">
      <dgm:prSet/>
      <dgm:spPr/>
      <dgm:t>
        <a:bodyPr/>
        <a:lstStyle/>
        <a:p>
          <a:endParaRPr lang="en-US"/>
        </a:p>
      </dgm:t>
    </dgm:pt>
    <dgm:pt modelId="{EEB021F3-CB8B-492A-B233-2FAA700121A9}" type="sibTrans" cxnId="{2009F879-5EB8-43A6-9798-20BAA761601A}">
      <dgm:prSet/>
      <dgm:spPr/>
      <dgm:t>
        <a:bodyPr/>
        <a:lstStyle/>
        <a:p>
          <a:endParaRPr lang="en-US"/>
        </a:p>
      </dgm:t>
    </dgm:pt>
    <dgm:pt modelId="{E1B889B9-7CFC-41DA-A890-AE3A76C8A46A}">
      <dgm:prSet/>
      <dgm:spPr/>
      <dgm:t>
        <a:bodyPr/>
        <a:lstStyle/>
        <a:p>
          <a:r>
            <a:rPr lang="cs-CZ" dirty="0"/>
            <a:t>Využití dotací na rozjezd – Modernizační fond, EFEKT, OPŽP, nebo NPO (podpořit projekty E-spolku ) </a:t>
          </a:r>
          <a:endParaRPr lang="en-US" dirty="0"/>
        </a:p>
      </dgm:t>
    </dgm:pt>
    <dgm:pt modelId="{2AD21A8B-68E6-4FE5-8F3D-8B1FCD3C0115}" type="parTrans" cxnId="{E33BE5E1-C80C-4501-A98C-31CD28B06BD0}">
      <dgm:prSet/>
      <dgm:spPr/>
      <dgm:t>
        <a:bodyPr/>
        <a:lstStyle/>
        <a:p>
          <a:endParaRPr lang="en-US"/>
        </a:p>
      </dgm:t>
    </dgm:pt>
    <dgm:pt modelId="{35E7495F-0805-4829-AFA7-2A8EE374BBE3}" type="sibTrans" cxnId="{E33BE5E1-C80C-4501-A98C-31CD28B06BD0}">
      <dgm:prSet/>
      <dgm:spPr/>
      <dgm:t>
        <a:bodyPr/>
        <a:lstStyle/>
        <a:p>
          <a:endParaRPr lang="en-US"/>
        </a:p>
      </dgm:t>
    </dgm:pt>
    <dgm:pt modelId="{92A58274-6CC4-4D33-AE1B-FF327001428F}">
      <dgm:prSet/>
      <dgm:spPr/>
      <dgm:t>
        <a:bodyPr/>
        <a:lstStyle/>
        <a:p>
          <a:r>
            <a:rPr lang="cs-CZ"/>
            <a:t>Vytvoření Energetické koncepce regionu podle metodiky VENUS </a:t>
          </a:r>
          <a:endParaRPr lang="en-US"/>
        </a:p>
      </dgm:t>
    </dgm:pt>
    <dgm:pt modelId="{24ED9D5B-46EF-4FF2-B3A4-FF6D7F92E793}" type="parTrans" cxnId="{597229F9-017A-4AE8-9EBD-68BFCC447206}">
      <dgm:prSet/>
      <dgm:spPr/>
      <dgm:t>
        <a:bodyPr/>
        <a:lstStyle/>
        <a:p>
          <a:endParaRPr lang="en-US"/>
        </a:p>
      </dgm:t>
    </dgm:pt>
    <dgm:pt modelId="{3C8B6FAA-3DB7-4C00-A99C-AB16E71513F5}" type="sibTrans" cxnId="{597229F9-017A-4AE8-9EBD-68BFCC447206}">
      <dgm:prSet/>
      <dgm:spPr/>
      <dgm:t>
        <a:bodyPr/>
        <a:lstStyle/>
        <a:p>
          <a:endParaRPr lang="en-US"/>
        </a:p>
      </dgm:t>
    </dgm:pt>
    <dgm:pt modelId="{0924FC98-B816-4D1E-895C-E6B87533EF31}">
      <dgm:prSet/>
      <dgm:spPr/>
      <dgm:t>
        <a:bodyPr/>
        <a:lstStyle/>
        <a:p>
          <a:r>
            <a:rPr lang="cs-CZ" dirty="0"/>
            <a:t>Pomoc zájemcům v přípravě jejich projektů OZE + jejich zapojení do E-spolku</a:t>
          </a:r>
          <a:endParaRPr lang="en-US" dirty="0"/>
        </a:p>
      </dgm:t>
    </dgm:pt>
    <dgm:pt modelId="{AA0B5D88-448A-4E36-9B8E-00741D2F0A3B}" type="parTrans" cxnId="{B559084C-918A-4B42-9E42-9148112DB2E1}">
      <dgm:prSet/>
      <dgm:spPr/>
      <dgm:t>
        <a:bodyPr/>
        <a:lstStyle/>
        <a:p>
          <a:endParaRPr lang="en-US"/>
        </a:p>
      </dgm:t>
    </dgm:pt>
    <dgm:pt modelId="{382ADF6C-303B-490F-969E-5AD954812EAF}" type="sibTrans" cxnId="{B559084C-918A-4B42-9E42-9148112DB2E1}">
      <dgm:prSet/>
      <dgm:spPr/>
      <dgm:t>
        <a:bodyPr/>
        <a:lstStyle/>
        <a:p>
          <a:endParaRPr lang="en-US"/>
        </a:p>
      </dgm:t>
    </dgm:pt>
    <dgm:pt modelId="{3970634C-3997-4D76-8E2D-C5274B53C445}" type="pres">
      <dgm:prSet presAssocID="{DAEA31A1-A440-45A9-9A01-E42BC747C911}" presName="linear" presStyleCnt="0">
        <dgm:presLayoutVars>
          <dgm:animLvl val="lvl"/>
          <dgm:resizeHandles val="exact"/>
        </dgm:presLayoutVars>
      </dgm:prSet>
      <dgm:spPr/>
    </dgm:pt>
    <dgm:pt modelId="{B668A740-8FB0-4712-98FD-19DF9787734C}" type="pres">
      <dgm:prSet presAssocID="{6AE5B138-D70B-4352-85D0-ED3CF1F47ED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CEB1D7B-6F14-429D-8048-AD2757B38C05}" type="pres">
      <dgm:prSet presAssocID="{6C9CE4A7-4219-4C8E-A074-9E66F57E237B}" presName="spacer" presStyleCnt="0"/>
      <dgm:spPr/>
    </dgm:pt>
    <dgm:pt modelId="{0EB3EA82-BD1C-4415-A3A6-B6474F480BE5}" type="pres">
      <dgm:prSet presAssocID="{50391F35-7547-4E4E-9E6B-6C064F03A0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8E5D35D-6695-4F15-99E1-5213D3186E32}" type="pres">
      <dgm:prSet presAssocID="{F2A54E75-2D7A-46D3-8FAF-C77F811CE882}" presName="spacer" presStyleCnt="0"/>
      <dgm:spPr/>
    </dgm:pt>
    <dgm:pt modelId="{5BE7AE41-9A84-4D66-9FBA-9579C6DA01C5}" type="pres">
      <dgm:prSet presAssocID="{F492FF79-8AA2-49D9-99AE-8D4CD8D17CD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C2E65BB-33CF-49AD-A907-BD3845F110FE}" type="pres">
      <dgm:prSet presAssocID="{B5FC04DB-E9C3-436A-8597-B19B09E0B8CF}" presName="spacer" presStyleCnt="0"/>
      <dgm:spPr/>
    </dgm:pt>
    <dgm:pt modelId="{536D3DF4-6D0E-44AE-9CD3-2EA052F4F4CA}" type="pres">
      <dgm:prSet presAssocID="{A3D1FDFB-5913-409E-A161-CFCC9369662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5392FE0-1748-47BD-9A5E-52576E11F0CE}" type="pres">
      <dgm:prSet presAssocID="{EEB021F3-CB8B-492A-B233-2FAA700121A9}" presName="spacer" presStyleCnt="0"/>
      <dgm:spPr/>
    </dgm:pt>
    <dgm:pt modelId="{73A4B113-87FD-4DEB-BF37-5DFD8A460C25}" type="pres">
      <dgm:prSet presAssocID="{E1B889B9-7CFC-41DA-A890-AE3A76C8A46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AFA2E92-0B0B-4FF8-B060-32EADA7F5490}" type="pres">
      <dgm:prSet presAssocID="{35E7495F-0805-4829-AFA7-2A8EE374BBE3}" presName="spacer" presStyleCnt="0"/>
      <dgm:spPr/>
    </dgm:pt>
    <dgm:pt modelId="{9B6293C1-C030-476C-8CB3-DB91625522A4}" type="pres">
      <dgm:prSet presAssocID="{92A58274-6CC4-4D33-AE1B-FF327001428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AE82AD4-BE1F-4E21-8ACC-8426A47B616F}" type="pres">
      <dgm:prSet presAssocID="{3C8B6FAA-3DB7-4C00-A99C-AB16E71513F5}" presName="spacer" presStyleCnt="0"/>
      <dgm:spPr/>
    </dgm:pt>
    <dgm:pt modelId="{EE989080-4BB8-4810-986F-3981A3FB2244}" type="pres">
      <dgm:prSet presAssocID="{0924FC98-B816-4D1E-895C-E6B87533EF3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593903-7686-48C0-AC2B-BF3D3C67B087}" srcId="{DAEA31A1-A440-45A9-9A01-E42BC747C911}" destId="{6AE5B138-D70B-4352-85D0-ED3CF1F47ED3}" srcOrd="0" destOrd="0" parTransId="{91F85E70-5725-4250-AA25-0F41E56ED11E}" sibTransId="{6C9CE4A7-4219-4C8E-A074-9E66F57E237B}"/>
    <dgm:cxn modelId="{BE790E06-9C44-48B6-8E1B-553C80EEF655}" type="presOf" srcId="{50391F35-7547-4E4E-9E6B-6C064F03A026}" destId="{0EB3EA82-BD1C-4415-A3A6-B6474F480BE5}" srcOrd="0" destOrd="0" presId="urn:microsoft.com/office/officeart/2005/8/layout/vList2"/>
    <dgm:cxn modelId="{829D630F-1254-499A-9E96-82FFC278A6EA}" type="presOf" srcId="{92A58274-6CC4-4D33-AE1B-FF327001428F}" destId="{9B6293C1-C030-476C-8CB3-DB91625522A4}" srcOrd="0" destOrd="0" presId="urn:microsoft.com/office/officeart/2005/8/layout/vList2"/>
    <dgm:cxn modelId="{745D0F1E-60E9-4D48-BFCC-F2A94D6A0A40}" type="presOf" srcId="{A3D1FDFB-5913-409E-A161-CFCC93696627}" destId="{536D3DF4-6D0E-44AE-9CD3-2EA052F4F4CA}" srcOrd="0" destOrd="0" presId="urn:microsoft.com/office/officeart/2005/8/layout/vList2"/>
    <dgm:cxn modelId="{B559084C-918A-4B42-9E42-9148112DB2E1}" srcId="{DAEA31A1-A440-45A9-9A01-E42BC747C911}" destId="{0924FC98-B816-4D1E-895C-E6B87533EF31}" srcOrd="6" destOrd="0" parTransId="{AA0B5D88-448A-4E36-9B8E-00741D2F0A3B}" sibTransId="{382ADF6C-303B-490F-969E-5AD954812EAF}"/>
    <dgm:cxn modelId="{2009F879-5EB8-43A6-9798-20BAA761601A}" srcId="{DAEA31A1-A440-45A9-9A01-E42BC747C911}" destId="{A3D1FDFB-5913-409E-A161-CFCC93696627}" srcOrd="3" destOrd="0" parTransId="{72726892-3FEB-4996-8D55-368822D52454}" sibTransId="{EEB021F3-CB8B-492A-B233-2FAA700121A9}"/>
    <dgm:cxn modelId="{507D2F7A-E671-45CC-8CAC-448E1E37998A}" type="presOf" srcId="{6AE5B138-D70B-4352-85D0-ED3CF1F47ED3}" destId="{B668A740-8FB0-4712-98FD-19DF9787734C}" srcOrd="0" destOrd="0" presId="urn:microsoft.com/office/officeart/2005/8/layout/vList2"/>
    <dgm:cxn modelId="{082DC582-5526-4758-83F3-E7C203E10388}" type="presOf" srcId="{E1B889B9-7CFC-41DA-A890-AE3A76C8A46A}" destId="{73A4B113-87FD-4DEB-BF37-5DFD8A460C25}" srcOrd="0" destOrd="0" presId="urn:microsoft.com/office/officeart/2005/8/layout/vList2"/>
    <dgm:cxn modelId="{D41B22B0-F285-4D1D-B3BE-D287526E578A}" type="presOf" srcId="{F492FF79-8AA2-49D9-99AE-8D4CD8D17CD9}" destId="{5BE7AE41-9A84-4D66-9FBA-9579C6DA01C5}" srcOrd="0" destOrd="0" presId="urn:microsoft.com/office/officeart/2005/8/layout/vList2"/>
    <dgm:cxn modelId="{EC6164E0-C534-443A-86CD-B20BE0B1DCC0}" type="presOf" srcId="{0924FC98-B816-4D1E-895C-E6B87533EF31}" destId="{EE989080-4BB8-4810-986F-3981A3FB2244}" srcOrd="0" destOrd="0" presId="urn:microsoft.com/office/officeart/2005/8/layout/vList2"/>
    <dgm:cxn modelId="{E33BE5E1-C80C-4501-A98C-31CD28B06BD0}" srcId="{DAEA31A1-A440-45A9-9A01-E42BC747C911}" destId="{E1B889B9-7CFC-41DA-A890-AE3A76C8A46A}" srcOrd="4" destOrd="0" parTransId="{2AD21A8B-68E6-4FE5-8F3D-8B1FCD3C0115}" sibTransId="{35E7495F-0805-4829-AFA7-2A8EE374BBE3}"/>
    <dgm:cxn modelId="{75163CEA-D69A-41E7-9976-3F9654AD87E8}" srcId="{DAEA31A1-A440-45A9-9A01-E42BC747C911}" destId="{50391F35-7547-4E4E-9E6B-6C064F03A026}" srcOrd="1" destOrd="0" parTransId="{41E36E87-35F0-4D69-A41B-45693B6CB520}" sibTransId="{F2A54E75-2D7A-46D3-8FAF-C77F811CE882}"/>
    <dgm:cxn modelId="{296530F6-022C-4E53-925A-63E70E40A272}" srcId="{DAEA31A1-A440-45A9-9A01-E42BC747C911}" destId="{F492FF79-8AA2-49D9-99AE-8D4CD8D17CD9}" srcOrd="2" destOrd="0" parTransId="{370A6E99-290E-4616-AB8E-57AD65B787E6}" sibTransId="{B5FC04DB-E9C3-436A-8597-B19B09E0B8CF}"/>
    <dgm:cxn modelId="{597229F9-017A-4AE8-9EBD-68BFCC447206}" srcId="{DAEA31A1-A440-45A9-9A01-E42BC747C911}" destId="{92A58274-6CC4-4D33-AE1B-FF327001428F}" srcOrd="5" destOrd="0" parTransId="{24ED9D5B-46EF-4FF2-B3A4-FF6D7F92E793}" sibTransId="{3C8B6FAA-3DB7-4C00-A99C-AB16E71513F5}"/>
    <dgm:cxn modelId="{692E46FB-A605-4004-97E7-CB8F19871CCF}" type="presOf" srcId="{DAEA31A1-A440-45A9-9A01-E42BC747C911}" destId="{3970634C-3997-4D76-8E2D-C5274B53C445}" srcOrd="0" destOrd="0" presId="urn:microsoft.com/office/officeart/2005/8/layout/vList2"/>
    <dgm:cxn modelId="{70D0012B-C2D6-4295-A0CE-564B7F93F73E}" type="presParOf" srcId="{3970634C-3997-4D76-8E2D-C5274B53C445}" destId="{B668A740-8FB0-4712-98FD-19DF9787734C}" srcOrd="0" destOrd="0" presId="urn:microsoft.com/office/officeart/2005/8/layout/vList2"/>
    <dgm:cxn modelId="{9EF7B509-2D32-4204-BD2A-5A1E757478F2}" type="presParOf" srcId="{3970634C-3997-4D76-8E2D-C5274B53C445}" destId="{5CEB1D7B-6F14-429D-8048-AD2757B38C05}" srcOrd="1" destOrd="0" presId="urn:microsoft.com/office/officeart/2005/8/layout/vList2"/>
    <dgm:cxn modelId="{5B19171C-0FA6-40FD-9F3E-BEADD7AA8AAD}" type="presParOf" srcId="{3970634C-3997-4D76-8E2D-C5274B53C445}" destId="{0EB3EA82-BD1C-4415-A3A6-B6474F480BE5}" srcOrd="2" destOrd="0" presId="urn:microsoft.com/office/officeart/2005/8/layout/vList2"/>
    <dgm:cxn modelId="{AEEB65D9-8716-4F2E-823A-D8EEE6F59B7D}" type="presParOf" srcId="{3970634C-3997-4D76-8E2D-C5274B53C445}" destId="{28E5D35D-6695-4F15-99E1-5213D3186E32}" srcOrd="3" destOrd="0" presId="urn:microsoft.com/office/officeart/2005/8/layout/vList2"/>
    <dgm:cxn modelId="{AEB0C0A8-61D2-4A10-9ECA-00819AA2E524}" type="presParOf" srcId="{3970634C-3997-4D76-8E2D-C5274B53C445}" destId="{5BE7AE41-9A84-4D66-9FBA-9579C6DA01C5}" srcOrd="4" destOrd="0" presId="urn:microsoft.com/office/officeart/2005/8/layout/vList2"/>
    <dgm:cxn modelId="{8082EADE-4E34-4D3D-BA67-E6246F0CE2A4}" type="presParOf" srcId="{3970634C-3997-4D76-8E2D-C5274B53C445}" destId="{4C2E65BB-33CF-49AD-A907-BD3845F110FE}" srcOrd="5" destOrd="0" presId="urn:microsoft.com/office/officeart/2005/8/layout/vList2"/>
    <dgm:cxn modelId="{F1E3471D-D7FD-4989-B5CD-B2D33FA34B07}" type="presParOf" srcId="{3970634C-3997-4D76-8E2D-C5274B53C445}" destId="{536D3DF4-6D0E-44AE-9CD3-2EA052F4F4CA}" srcOrd="6" destOrd="0" presId="urn:microsoft.com/office/officeart/2005/8/layout/vList2"/>
    <dgm:cxn modelId="{CA8EC9C2-ECF3-4397-BB79-D4D0231DE374}" type="presParOf" srcId="{3970634C-3997-4D76-8E2D-C5274B53C445}" destId="{C5392FE0-1748-47BD-9A5E-52576E11F0CE}" srcOrd="7" destOrd="0" presId="urn:microsoft.com/office/officeart/2005/8/layout/vList2"/>
    <dgm:cxn modelId="{F6B74E67-F9CE-46E1-AFBB-C0808B1F0DC6}" type="presParOf" srcId="{3970634C-3997-4D76-8E2D-C5274B53C445}" destId="{73A4B113-87FD-4DEB-BF37-5DFD8A460C25}" srcOrd="8" destOrd="0" presId="urn:microsoft.com/office/officeart/2005/8/layout/vList2"/>
    <dgm:cxn modelId="{95BA7A9C-375F-48DD-B913-CD8C8EF6392E}" type="presParOf" srcId="{3970634C-3997-4D76-8E2D-C5274B53C445}" destId="{FAFA2E92-0B0B-4FF8-B060-32EADA7F5490}" srcOrd="9" destOrd="0" presId="urn:microsoft.com/office/officeart/2005/8/layout/vList2"/>
    <dgm:cxn modelId="{4FA20BAC-E041-441B-9777-9D4643AEBC52}" type="presParOf" srcId="{3970634C-3997-4D76-8E2D-C5274B53C445}" destId="{9B6293C1-C030-476C-8CB3-DB91625522A4}" srcOrd="10" destOrd="0" presId="urn:microsoft.com/office/officeart/2005/8/layout/vList2"/>
    <dgm:cxn modelId="{192386BA-3CF8-464A-9F3E-9733B5F7BDC9}" type="presParOf" srcId="{3970634C-3997-4D76-8E2D-C5274B53C445}" destId="{AAE82AD4-BE1F-4E21-8ACC-8426A47B616F}" srcOrd="11" destOrd="0" presId="urn:microsoft.com/office/officeart/2005/8/layout/vList2"/>
    <dgm:cxn modelId="{D08F9EF3-7DB1-4CDC-A161-4B7FCA694E86}" type="presParOf" srcId="{3970634C-3997-4D76-8E2D-C5274B53C445}" destId="{EE989080-4BB8-4810-986F-3981A3FB22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08AB8-409C-4FC8-BA37-1D99E0A2CEB3}">
      <dsp:nvSpPr>
        <dsp:cNvPr id="0" name=""/>
        <dsp:cNvSpPr/>
      </dsp:nvSpPr>
      <dsp:spPr>
        <a:xfrm>
          <a:off x="0" y="709590"/>
          <a:ext cx="6628804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Energetický audit (zákonná povinnost) </a:t>
          </a:r>
          <a:endParaRPr lang="en-US" sz="2300" kern="1200"/>
        </a:p>
      </dsp:txBody>
      <dsp:txXfrm>
        <a:off x="26273" y="735863"/>
        <a:ext cx="6576258" cy="485654"/>
      </dsp:txXfrm>
    </dsp:sp>
    <dsp:sp modelId="{DB7BDFCB-B349-454E-B206-284EAC2B549F}">
      <dsp:nvSpPr>
        <dsp:cNvPr id="0" name=""/>
        <dsp:cNvSpPr/>
      </dsp:nvSpPr>
      <dsp:spPr>
        <a:xfrm>
          <a:off x="0" y="1314030"/>
          <a:ext cx="6628804" cy="5382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Energetický management </a:t>
          </a:r>
          <a:endParaRPr lang="en-US" sz="2300" kern="1200"/>
        </a:p>
      </dsp:txBody>
      <dsp:txXfrm>
        <a:off x="26273" y="1340303"/>
        <a:ext cx="6576258" cy="485654"/>
      </dsp:txXfrm>
    </dsp:sp>
    <dsp:sp modelId="{A4B86CF1-E96B-4775-B010-AB33F00DD0A5}">
      <dsp:nvSpPr>
        <dsp:cNvPr id="0" name=""/>
        <dsp:cNvSpPr/>
      </dsp:nvSpPr>
      <dsp:spPr>
        <a:xfrm>
          <a:off x="0" y="1918470"/>
          <a:ext cx="6628804" cy="5382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Úspory energií (elektrická, teplo, voda) </a:t>
          </a:r>
          <a:endParaRPr lang="en-US" sz="2300" kern="1200"/>
        </a:p>
      </dsp:txBody>
      <dsp:txXfrm>
        <a:off x="26273" y="1944743"/>
        <a:ext cx="6576258" cy="485654"/>
      </dsp:txXfrm>
    </dsp:sp>
    <dsp:sp modelId="{F0126CF3-8799-4455-AE63-BC8A3E793A99}">
      <dsp:nvSpPr>
        <dsp:cNvPr id="0" name=""/>
        <dsp:cNvSpPr/>
      </dsp:nvSpPr>
      <dsp:spPr>
        <a:xfrm>
          <a:off x="0" y="2522910"/>
          <a:ext cx="6628804" cy="5382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Znovu/využívání odpadních a srážkových vod </a:t>
          </a:r>
          <a:endParaRPr lang="en-US" sz="2300" kern="1200"/>
        </a:p>
      </dsp:txBody>
      <dsp:txXfrm>
        <a:off x="26273" y="2549183"/>
        <a:ext cx="6576258" cy="485654"/>
      </dsp:txXfrm>
    </dsp:sp>
    <dsp:sp modelId="{26DB29BA-AD07-4271-83AB-EB4826437C14}">
      <dsp:nvSpPr>
        <dsp:cNvPr id="0" name=""/>
        <dsp:cNvSpPr/>
      </dsp:nvSpPr>
      <dsp:spPr>
        <a:xfrm>
          <a:off x="0" y="3127350"/>
          <a:ext cx="6628804" cy="5382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Využívání obnovitelných zdrojů energií </a:t>
          </a:r>
          <a:endParaRPr lang="en-US" sz="2300" kern="1200"/>
        </a:p>
      </dsp:txBody>
      <dsp:txXfrm>
        <a:off x="26273" y="3153623"/>
        <a:ext cx="6576258" cy="485654"/>
      </dsp:txXfrm>
    </dsp:sp>
    <dsp:sp modelId="{E99CD47E-80F2-4E45-AE0D-804DE68CBA32}">
      <dsp:nvSpPr>
        <dsp:cNvPr id="0" name=""/>
        <dsp:cNvSpPr/>
      </dsp:nvSpPr>
      <dsp:spPr>
        <a:xfrm>
          <a:off x="0" y="3731790"/>
          <a:ext cx="6628804" cy="5382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>
              <a:solidFill>
                <a:srgbClr val="C00000"/>
              </a:solidFill>
            </a:rPr>
            <a:t>Komunitní energetika</a:t>
          </a:r>
          <a:endParaRPr lang="en-US" sz="2300" kern="1200" dirty="0">
            <a:solidFill>
              <a:srgbClr val="C00000"/>
            </a:solidFill>
          </a:endParaRPr>
        </a:p>
      </dsp:txBody>
      <dsp:txXfrm>
        <a:off x="26273" y="3758063"/>
        <a:ext cx="6576258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EAE56-6124-4568-A5A6-D5A46BDFFA26}">
      <dsp:nvSpPr>
        <dsp:cNvPr id="0" name=""/>
        <dsp:cNvSpPr/>
      </dsp:nvSpPr>
      <dsp:spPr>
        <a:xfrm>
          <a:off x="0" y="3495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Dotační podpora pro pořízení obnovitelných zdrojů</a:t>
          </a:r>
          <a:endParaRPr lang="en-US" sz="2400" kern="1200"/>
        </a:p>
      </dsp:txBody>
      <dsp:txXfrm>
        <a:off x="45235" y="80185"/>
        <a:ext cx="6538334" cy="836169"/>
      </dsp:txXfrm>
    </dsp:sp>
    <dsp:sp modelId="{20CB30FB-A009-4AC5-9EB4-42AEF8738B42}">
      <dsp:nvSpPr>
        <dsp:cNvPr id="0" name=""/>
        <dsp:cNvSpPr/>
      </dsp:nvSpPr>
      <dsp:spPr>
        <a:xfrm>
          <a:off x="0" y="103071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Možnosti MAS / DSO v programovém období 2021-2027 (OPŽP) </a:t>
          </a:r>
          <a:endParaRPr lang="en-US" sz="2400" kern="1200"/>
        </a:p>
      </dsp:txBody>
      <dsp:txXfrm>
        <a:off x="45235" y="1075945"/>
        <a:ext cx="6538334" cy="836169"/>
      </dsp:txXfrm>
    </dsp:sp>
    <dsp:sp modelId="{8A822F4D-2A90-440E-8F53-63999222EF9F}">
      <dsp:nvSpPr>
        <dsp:cNvPr id="0" name=""/>
        <dsp:cNvSpPr/>
      </dsp:nvSpPr>
      <dsp:spPr>
        <a:xfrm>
          <a:off x="0" y="202647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Veřejný energetik pro Čáslavsko a Kutnohorsko</a:t>
          </a:r>
          <a:endParaRPr lang="en-US" sz="2400" kern="1200"/>
        </a:p>
      </dsp:txBody>
      <dsp:txXfrm>
        <a:off x="45235" y="2071705"/>
        <a:ext cx="6538334" cy="836169"/>
      </dsp:txXfrm>
    </dsp:sp>
    <dsp:sp modelId="{61BFD7B4-7FD4-41E9-B139-4F1A54405C15}">
      <dsp:nvSpPr>
        <dsp:cNvPr id="0" name=""/>
        <dsp:cNvSpPr/>
      </dsp:nvSpPr>
      <dsp:spPr>
        <a:xfrm>
          <a:off x="0" y="302223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Založení energetického společenství v regionu</a:t>
          </a:r>
          <a:endParaRPr lang="en-US" sz="2400" kern="1200"/>
        </a:p>
      </dsp:txBody>
      <dsp:txXfrm>
        <a:off x="45235" y="3067465"/>
        <a:ext cx="6538334" cy="836169"/>
      </dsp:txXfrm>
    </dsp:sp>
    <dsp:sp modelId="{4F8E740E-16C3-440E-BEA2-BC3D21D62D35}">
      <dsp:nvSpPr>
        <dsp:cNvPr id="0" name=""/>
        <dsp:cNvSpPr/>
      </dsp:nvSpPr>
      <dsp:spPr>
        <a:xfrm>
          <a:off x="0" y="401799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Dotace pro vznik a rozvoj energetických společenství </a:t>
          </a:r>
          <a:endParaRPr lang="en-US" sz="2400" kern="1200"/>
        </a:p>
      </dsp:txBody>
      <dsp:txXfrm>
        <a:off x="45235" y="4063225"/>
        <a:ext cx="6538334" cy="83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B087-DFED-471A-9B3D-C4AF5441F07C}">
      <dsp:nvSpPr>
        <dsp:cNvPr id="0" name=""/>
        <dsp:cNvSpPr/>
      </dsp:nvSpPr>
      <dsp:spPr>
        <a:xfrm>
          <a:off x="2817" y="593689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i="0" kern="1200"/>
            <a:t>V České republice je bohužel komunitní energetika na začátku svého rozvoje.</a:t>
          </a:r>
          <a:endParaRPr lang="en-US" sz="1700" kern="1200"/>
        </a:p>
      </dsp:txBody>
      <dsp:txXfrm>
        <a:off x="2817" y="593689"/>
        <a:ext cx="2235464" cy="1341278"/>
      </dsp:txXfrm>
    </dsp:sp>
    <dsp:sp modelId="{52580697-353C-443C-A72E-8D140F7B13C9}">
      <dsp:nvSpPr>
        <dsp:cNvPr id="0" name=""/>
        <dsp:cNvSpPr/>
      </dsp:nvSpPr>
      <dsp:spPr>
        <a:xfrm>
          <a:off x="2461828" y="593689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Nový energetický zákon – snad do konce roku 2022</a:t>
          </a:r>
          <a:endParaRPr lang="en-US" sz="1700" kern="1200"/>
        </a:p>
      </dsp:txBody>
      <dsp:txXfrm>
        <a:off x="2461828" y="593689"/>
        <a:ext cx="2235464" cy="1341278"/>
      </dsp:txXfrm>
    </dsp:sp>
    <dsp:sp modelId="{10192F6C-E286-4169-A2C2-6702D01A82A6}">
      <dsp:nvSpPr>
        <dsp:cNvPr id="0" name=""/>
        <dsp:cNvSpPr/>
      </dsp:nvSpPr>
      <dsp:spPr>
        <a:xfrm>
          <a:off x="4920839" y="593689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/>
            <a:t>Oproti blízkému Německu nebo Rakousku jsme v ČR velmi pozadu</a:t>
          </a:r>
          <a:endParaRPr lang="en-US" sz="1700" kern="1200"/>
        </a:p>
      </dsp:txBody>
      <dsp:txXfrm>
        <a:off x="4920839" y="593689"/>
        <a:ext cx="2235464" cy="1341278"/>
      </dsp:txXfrm>
    </dsp:sp>
    <dsp:sp modelId="{6A83AAFB-FF7E-47BF-9351-6BE9A4815392}">
      <dsp:nvSpPr>
        <dsp:cNvPr id="0" name=""/>
        <dsp:cNvSpPr/>
      </dsp:nvSpPr>
      <dsp:spPr>
        <a:xfrm>
          <a:off x="7379850" y="593689"/>
          <a:ext cx="2235464" cy="1341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Místní vyrábějí energii pro místní spotřebitelé </a:t>
          </a:r>
          <a:endParaRPr lang="en-US" sz="1700" kern="1200"/>
        </a:p>
      </dsp:txBody>
      <dsp:txXfrm>
        <a:off x="7379850" y="593689"/>
        <a:ext cx="2235464" cy="1341278"/>
      </dsp:txXfrm>
    </dsp:sp>
    <dsp:sp modelId="{8007AF13-70B9-4D69-9234-95AD4AC2AD31}">
      <dsp:nvSpPr>
        <dsp:cNvPr id="0" name=""/>
        <dsp:cNvSpPr/>
      </dsp:nvSpPr>
      <dsp:spPr>
        <a:xfrm>
          <a:off x="2817" y="2158514"/>
          <a:ext cx="2235464" cy="13412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Energetická společenství na lokální úrovni (místní a odborníci) </a:t>
          </a:r>
          <a:endParaRPr lang="en-US" sz="1700" kern="1200"/>
        </a:p>
      </dsp:txBody>
      <dsp:txXfrm>
        <a:off x="2817" y="2158514"/>
        <a:ext cx="2235464" cy="1341278"/>
      </dsp:txXfrm>
    </dsp:sp>
    <dsp:sp modelId="{1CBD008C-CE90-41A8-86AC-D8E2608609A1}">
      <dsp:nvSpPr>
        <dsp:cNvPr id="0" name=""/>
        <dsp:cNvSpPr/>
      </dsp:nvSpPr>
      <dsp:spPr>
        <a:xfrm>
          <a:off x="2461828" y="2158514"/>
          <a:ext cx="2235464" cy="13412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Místní mají (částečnou) kontrolu nad energetikou </a:t>
          </a:r>
          <a:endParaRPr lang="en-US" sz="1700" kern="1200"/>
        </a:p>
      </dsp:txBody>
      <dsp:txXfrm>
        <a:off x="2461828" y="2158514"/>
        <a:ext cx="2235464" cy="1341278"/>
      </dsp:txXfrm>
    </dsp:sp>
    <dsp:sp modelId="{EF56E3C4-D960-4CC8-87EB-08F8EA6E4DB1}">
      <dsp:nvSpPr>
        <dsp:cNvPr id="0" name=""/>
        <dsp:cNvSpPr/>
      </dsp:nvSpPr>
      <dsp:spPr>
        <a:xfrm>
          <a:off x="4920839" y="2158514"/>
          <a:ext cx="2235464" cy="1341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Výnosy z energetického společenství se vracení místním lidem</a:t>
          </a:r>
          <a:endParaRPr lang="en-US" sz="1700" kern="1200"/>
        </a:p>
      </dsp:txBody>
      <dsp:txXfrm>
        <a:off x="4920839" y="2158514"/>
        <a:ext cx="2235464" cy="1341278"/>
      </dsp:txXfrm>
    </dsp:sp>
    <dsp:sp modelId="{A4964C6B-3A11-43D1-B7A3-10D3F866451D}">
      <dsp:nvSpPr>
        <dsp:cNvPr id="0" name=""/>
        <dsp:cNvSpPr/>
      </dsp:nvSpPr>
      <dsp:spPr>
        <a:xfrm>
          <a:off x="7379850" y="2158514"/>
          <a:ext cx="2235464" cy="13412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Občané a celá komunita má levnější energii </a:t>
          </a:r>
          <a:endParaRPr lang="en-US" sz="1700" kern="1200"/>
        </a:p>
      </dsp:txBody>
      <dsp:txXfrm>
        <a:off x="7379850" y="2158514"/>
        <a:ext cx="2235464" cy="1341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8A740-8FB0-4712-98FD-19DF9787734C}">
      <dsp:nvSpPr>
        <dsp:cNvPr id="0" name=""/>
        <dsp:cNvSpPr/>
      </dsp:nvSpPr>
      <dsp:spPr>
        <a:xfrm>
          <a:off x="0" y="80422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Vytvoření E-spolku Kutnohorsko – </a:t>
          </a:r>
          <a:r>
            <a:rPr lang="cs-CZ" sz="1700" kern="1200" dirty="0" err="1"/>
            <a:t>Čáslavsko</a:t>
          </a:r>
          <a:r>
            <a:rPr lang="cs-CZ" sz="1700" kern="1200" dirty="0"/>
            <a:t> (</a:t>
          </a:r>
          <a:r>
            <a:rPr lang="cs-CZ" sz="1700" kern="1200" dirty="0" err="1"/>
            <a:t>prac</a:t>
          </a:r>
          <a:r>
            <a:rPr lang="cs-CZ" sz="1700" kern="1200" dirty="0"/>
            <a:t>. název) </a:t>
          </a:r>
          <a:endParaRPr lang="en-US" sz="1700" kern="1200" dirty="0"/>
        </a:p>
      </dsp:txBody>
      <dsp:txXfrm>
        <a:off x="31556" y="111978"/>
        <a:ext cx="6565692" cy="583313"/>
      </dsp:txXfrm>
    </dsp:sp>
    <dsp:sp modelId="{0EB3EA82-BD1C-4415-A3A6-B6474F480BE5}">
      <dsp:nvSpPr>
        <dsp:cNvPr id="0" name=""/>
        <dsp:cNvSpPr/>
      </dsp:nvSpPr>
      <dsp:spPr>
        <a:xfrm>
          <a:off x="0" y="775807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Instalovaný výkon OZE na území okresu (regionu) ve výši min 0,5 </a:t>
          </a:r>
          <a:r>
            <a:rPr lang="cs-CZ" sz="1700" kern="1200" dirty="0" err="1"/>
            <a:t>kWp</a:t>
          </a:r>
          <a:r>
            <a:rPr lang="cs-CZ" sz="1700" kern="1200" dirty="0"/>
            <a:t> / 1 občana, tj. 37 MW OZE </a:t>
          </a:r>
          <a:endParaRPr lang="en-US" sz="1700" kern="1200" dirty="0"/>
        </a:p>
      </dsp:txBody>
      <dsp:txXfrm>
        <a:off x="31556" y="807363"/>
        <a:ext cx="6565692" cy="583313"/>
      </dsp:txXfrm>
    </dsp:sp>
    <dsp:sp modelId="{5BE7AE41-9A84-4D66-9FBA-9579C6DA01C5}">
      <dsp:nvSpPr>
        <dsp:cNvPr id="0" name=""/>
        <dsp:cNvSpPr/>
      </dsp:nvSpPr>
      <dsp:spPr>
        <a:xfrm>
          <a:off x="0" y="1471193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Nabídnout o 25 - 30% levnější elektřinu pro své členy a obyvatele </a:t>
          </a:r>
          <a:endParaRPr lang="en-US" sz="1700" kern="1200"/>
        </a:p>
      </dsp:txBody>
      <dsp:txXfrm>
        <a:off x="31556" y="1502749"/>
        <a:ext cx="6565692" cy="583313"/>
      </dsp:txXfrm>
    </dsp:sp>
    <dsp:sp modelId="{536D3DF4-6D0E-44AE-9CD3-2EA052F4F4CA}">
      <dsp:nvSpPr>
        <dsp:cNvPr id="0" name=""/>
        <dsp:cNvSpPr/>
      </dsp:nvSpPr>
      <dsp:spPr>
        <a:xfrm>
          <a:off x="0" y="2166578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Personální zajištění Energetického spolku či družstva – optimálně 1 zaměstnanec/ 10 obcí </a:t>
          </a:r>
          <a:endParaRPr lang="en-US" sz="1700" kern="1200"/>
        </a:p>
      </dsp:txBody>
      <dsp:txXfrm>
        <a:off x="31556" y="2198134"/>
        <a:ext cx="6565692" cy="583313"/>
      </dsp:txXfrm>
    </dsp:sp>
    <dsp:sp modelId="{73A4B113-87FD-4DEB-BF37-5DFD8A460C25}">
      <dsp:nvSpPr>
        <dsp:cNvPr id="0" name=""/>
        <dsp:cNvSpPr/>
      </dsp:nvSpPr>
      <dsp:spPr>
        <a:xfrm>
          <a:off x="0" y="2861963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Využití dotací na rozjezd – Modernizační fond, EFEKT, OPŽP, nebo NPO (podpořit projekty E-spolku ) </a:t>
          </a:r>
          <a:endParaRPr lang="en-US" sz="1700" kern="1200" dirty="0"/>
        </a:p>
      </dsp:txBody>
      <dsp:txXfrm>
        <a:off x="31556" y="2893519"/>
        <a:ext cx="6565692" cy="583313"/>
      </dsp:txXfrm>
    </dsp:sp>
    <dsp:sp modelId="{9B6293C1-C030-476C-8CB3-DB91625522A4}">
      <dsp:nvSpPr>
        <dsp:cNvPr id="0" name=""/>
        <dsp:cNvSpPr/>
      </dsp:nvSpPr>
      <dsp:spPr>
        <a:xfrm>
          <a:off x="0" y="3557348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Vytvoření Energetické koncepce regionu podle metodiky VENUS </a:t>
          </a:r>
          <a:endParaRPr lang="en-US" sz="1700" kern="1200"/>
        </a:p>
      </dsp:txBody>
      <dsp:txXfrm>
        <a:off x="31556" y="3588904"/>
        <a:ext cx="6565692" cy="583313"/>
      </dsp:txXfrm>
    </dsp:sp>
    <dsp:sp modelId="{EE989080-4BB8-4810-986F-3981A3FB2244}">
      <dsp:nvSpPr>
        <dsp:cNvPr id="0" name=""/>
        <dsp:cNvSpPr/>
      </dsp:nvSpPr>
      <dsp:spPr>
        <a:xfrm>
          <a:off x="0" y="4252733"/>
          <a:ext cx="6628804" cy="64642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Pomoc zájemcům v přípravě jejich projektů OZE + jejich zapojení do E-spolku</a:t>
          </a:r>
          <a:endParaRPr lang="en-US" sz="1700" kern="1200" dirty="0"/>
        </a:p>
      </dsp:txBody>
      <dsp:txXfrm>
        <a:off x="31556" y="4284289"/>
        <a:ext cx="6565692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37:16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pPr rtl="0"/>
              <a:t>05.04.2022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D239E7-27CF-40C7-8F0A-BFE4D4394C35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3750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3616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4351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73115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2959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79535A-A064-470E-AB26-E7F9E0FAA2CE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6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A97A77-74DD-4E76-8172-DB6859F6630F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8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2415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E4E29C-9478-40CB-B885-8083C7A499E9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8880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FFA001-1288-4B91-8F38-F652FDAD194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F2F52B-EF36-4385-B68C-26B683FC6FB0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6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802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121A66-A1E7-4CF3-A514-5864B0060CFE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arodniprogramzp.cz/nabidka-dotaci/detail-vyzvy/?id=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cs"/>
              <a:t>Title Lorem Ipsum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"/>
              <a:t>Sit Dolor Amet</a:t>
            </a:r>
          </a:p>
        </p:txBody>
      </p:sp>
      <p:sp>
        <p:nvSpPr>
          <p:cNvPr id="71" name="Date Placeholder 4">
            <a:extLst>
              <a:ext uri="{FF2B5EF4-FFF2-40B4-BE49-F238E27FC236}">
                <a16:creationId xmlns:a16="http://schemas.microsoft.com/office/drawing/2014/main" id="{1226CEC8-44F1-4567-983A-3615B2C3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05.04.2022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DB0641-6F3A-46C7-BF22-25986A8E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7" y="958846"/>
            <a:ext cx="8629650" cy="4600575"/>
          </a:xfrm>
          <a:prstGeom prst="rect">
            <a:avLst/>
          </a:prstGeom>
        </p:spPr>
      </p:pic>
      <p:pic>
        <p:nvPicPr>
          <p:cNvPr id="20" name="Picture 2" descr="Není k dispozici žádný popis fotky.">
            <a:extLst>
              <a:ext uri="{FF2B5EF4-FFF2-40B4-BE49-F238E27FC236}">
                <a16:creationId xmlns:a16="http://schemas.microsoft.com/office/drawing/2014/main" id="{8C413D81-AD1B-4518-A236-16FB5E15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7" y="121789"/>
            <a:ext cx="1399697" cy="12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7CA7E2-9014-4902-9EC4-34CC042A0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20" y="121789"/>
            <a:ext cx="1270498" cy="102875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711566B-2DB9-4A04-91E1-81F638BB7C3C}"/>
              </a:ext>
            </a:extLst>
          </p:cNvPr>
          <p:cNvSpPr txBox="1"/>
          <p:nvPr/>
        </p:nvSpPr>
        <p:spPr>
          <a:xfrm>
            <a:off x="801631" y="5456587"/>
            <a:ext cx="87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Abadi" panose="020B0604020104020204" pitchFamily="34" charset="0"/>
              </a:rPr>
              <a:t>PRO MÍSTNÍ UDRŽITELNOU ENERGII A KLIMA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BB261-C0F6-45F1-8F99-C61F9859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40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70C0"/>
                </a:solidFill>
              </a:rPr>
              <a:t>Výpočet úspor CO2 v obci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6D840-514E-470B-B78B-A3207F9D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pic>
        <p:nvPicPr>
          <p:cNvPr id="1026" name="Picture 2" descr="Výpočet emisí CO2 - autolexicon.net">
            <a:extLst>
              <a:ext uri="{FF2B5EF4-FFF2-40B4-BE49-F238E27FC236}">
                <a16:creationId xmlns:a16="http://schemas.microsoft.com/office/drawing/2014/main" id="{17CF6A81-8B49-46C0-B215-67521DF89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90" y="1778483"/>
            <a:ext cx="7515756" cy="46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4FB1AA8E-B373-458D-8CD4-7FB9BFE7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0756" cy="17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3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Sektory a složky uhlíkové stopy města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31" y="1312091"/>
            <a:ext cx="8596668" cy="50804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dirty="0"/>
              <a:t>Uhlíková stopa města se stanovuje zvlášť pro následující sektory:</a:t>
            </a:r>
          </a:p>
          <a:p>
            <a:r>
              <a:rPr lang="cs-CZ" dirty="0"/>
              <a:t>obec a úřad</a:t>
            </a:r>
          </a:p>
          <a:p>
            <a:r>
              <a:rPr lang="cs-CZ" dirty="0"/>
              <a:t>zařízení provozovaná obcí </a:t>
            </a:r>
          </a:p>
          <a:p>
            <a:r>
              <a:rPr lang="cs-CZ" dirty="0"/>
              <a:t>domácnosti </a:t>
            </a:r>
          </a:p>
          <a:p>
            <a:r>
              <a:rPr lang="cs-CZ" dirty="0"/>
              <a:t>podniky a služby </a:t>
            </a:r>
          </a:p>
          <a:p>
            <a:r>
              <a:rPr lang="cs-CZ" dirty="0"/>
              <a:t>ostatní (nerozlišeno) </a:t>
            </a:r>
          </a:p>
          <a:p>
            <a:pPr>
              <a:buNone/>
            </a:pPr>
            <a:r>
              <a:rPr lang="cs-CZ" b="1" dirty="0"/>
              <a:t>Pro účely této metodiky byly pro uhlíkovou stopu města jako nejdůležitější vybrány následující složky: </a:t>
            </a:r>
          </a:p>
          <a:p>
            <a:pPr>
              <a:buAutoNum type="alphaUcParenR"/>
            </a:pPr>
            <a:r>
              <a:rPr lang="cs-CZ" dirty="0"/>
              <a:t>Energie</a:t>
            </a:r>
          </a:p>
          <a:p>
            <a:pPr>
              <a:buAutoNum type="alphaUcParenR"/>
            </a:pPr>
            <a:r>
              <a:rPr lang="cs-CZ" dirty="0"/>
              <a:t>Doprava</a:t>
            </a:r>
          </a:p>
          <a:p>
            <a:pPr>
              <a:buAutoNum type="alphaUcParenR"/>
            </a:pPr>
            <a:r>
              <a:rPr lang="cs-CZ" dirty="0"/>
              <a:t>Odpady a odpadní vody</a:t>
            </a:r>
          </a:p>
          <a:p>
            <a:pPr>
              <a:buAutoNum type="alphaUcParenR"/>
            </a:pPr>
            <a:r>
              <a:rPr lang="cs-CZ" dirty="0"/>
              <a:t>Využití území</a:t>
            </a:r>
          </a:p>
          <a:p>
            <a:pPr>
              <a:buAutoNum type="alphaUcParenR"/>
            </a:pPr>
            <a:r>
              <a:rPr lang="cs-CZ" dirty="0"/>
              <a:t>Zemědělství.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4FB1AA8E-B373-458D-8CD4-7FB9BFE7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30" y="4133630"/>
            <a:ext cx="1840756" cy="17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235BAF-46FA-4AAA-A71A-774CA5C8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 b="1"/>
              <a:t>Cíle do roku 2030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90107-CAD3-48B9-8412-8EA2CD8C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A0AA7D3-9C6A-469F-BADB-E9850326DE88}" type="datetime1">
              <a:rPr lang="cs-CZ" smtClean="0"/>
              <a:pPr rtl="0">
                <a:spcAft>
                  <a:spcPts val="600"/>
                </a:spcAft>
              </a:pPr>
              <a:t>05.04.2022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5ABA4786-70C6-B28B-8DD7-16E10843E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927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31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1690-6907-4277-8657-45CBAE91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43" y="751866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7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Snížení emisí CO2 nejméně o </a:t>
            </a:r>
            <a:r>
              <a:rPr lang="cs-CZ" sz="7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lang="cs-CZ" sz="7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roku </a:t>
            </a:r>
            <a:r>
              <a:rPr lang="cs-CZ" sz="7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cs-CZ" sz="75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FA2F50-4E62-4895-87EA-F84BA6C0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pic>
        <p:nvPicPr>
          <p:cNvPr id="31" name="Grafický objekt 30" descr="Zaškrtnutí se souvislou výplní">
            <a:extLst>
              <a:ext uri="{FF2B5EF4-FFF2-40B4-BE49-F238E27FC236}">
                <a16:creationId xmlns:a16="http://schemas.microsoft.com/office/drawing/2014/main" id="{75C6B593-3911-489D-9883-783377C76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5410" y="3817992"/>
            <a:ext cx="3205114" cy="32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1690-6907-4277-8657-45CBAE91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66" y="290312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Snížení emisí CO2 nejméně o </a:t>
            </a:r>
            <a:r>
              <a:rPr lang="cs-CZ" sz="8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cs-CZ" sz="8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roku </a:t>
            </a:r>
            <a:r>
              <a:rPr lang="cs-CZ" sz="8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2050</a:t>
            </a:r>
            <a:endParaRPr lang="cs-CZ" sz="8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FA2F50-4E62-4895-87EA-F84BA6C0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42F16DD5-E966-47C2-82DF-C120BC32C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162" y="3891717"/>
            <a:ext cx="2922308" cy="29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74FA8E5-682E-45F2-A870-4CE5CADF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772" y="1054930"/>
            <a:ext cx="5161513" cy="461955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5FE213-ECD3-5C56-4EE3-C40D0FF10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567" y="500896"/>
            <a:ext cx="4512988" cy="2056492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Abadi" panose="020B0604020104020204" pitchFamily="34" charset="0"/>
              </a:rPr>
              <a:t>V roce 2050 tady někteří z nás již sedět rozhodně nebudou</a:t>
            </a:r>
            <a:endParaRPr lang="en-US" sz="3200" b="1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F2AB24-69FE-4C95-B810-1F310B36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A0AA7D3-9C6A-469F-BADB-E9850326DE88}" type="datetime1">
              <a:rPr lang="cs-CZ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05.04.2022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5EA567A-04C6-4353-A6C6-7EF3CFBBA558}"/>
              </a:ext>
            </a:extLst>
          </p:cNvPr>
          <p:cNvSpPr txBox="1">
            <a:spLocks/>
          </p:cNvSpPr>
          <p:nvPr/>
        </p:nvSpPr>
        <p:spPr>
          <a:xfrm>
            <a:off x="7525045" y="3213214"/>
            <a:ext cx="4512988" cy="282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>
                <a:solidFill>
                  <a:srgbClr val="FFFFFF"/>
                </a:solidFill>
                <a:latin typeface="Abadi" panose="020B0604020104020204" pitchFamily="34" charset="0"/>
              </a:rPr>
              <a:t>Naše odpovědnost pro příští generace nastartovat včas energetické úspory a OBNOVITELNÉ ZDROJE ENERGIE </a:t>
            </a:r>
            <a:endParaRPr lang="en-US" sz="3200" b="1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69FADD-34DE-4FF9-8F46-0059312FC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2010557"/>
            <a:ext cx="9941259" cy="2833259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F05B7D-FA9F-4F71-82E7-18E634D1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8068" y="6411619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A0AA7D3-9C6A-469F-BADB-E9850326DE88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4/6/2022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7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3D4F32-771D-456F-B8A0-3BB58188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 b="1">
                <a:highlight>
                  <a:srgbClr val="008000"/>
                </a:highlight>
              </a:rPr>
              <a:t>Udržitelná energetika na venkově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3ACB91-76BF-439D-9906-69D1FF6F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A0AA7D3-9C6A-469F-BADB-E9850326DE88}" type="datetime1">
              <a:rPr lang="cs-CZ" smtClean="0"/>
              <a:pPr rtl="0">
                <a:spcAft>
                  <a:spcPts val="600"/>
                </a:spcAft>
              </a:pPr>
              <a:t>05.04.2022</a:t>
            </a:fld>
            <a:endParaRPr lang="en-US"/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Zástupný obsah 2">
            <a:extLst>
              <a:ext uri="{FF2B5EF4-FFF2-40B4-BE49-F238E27FC236}">
                <a16:creationId xmlns:a16="http://schemas.microsoft.com/office/drawing/2014/main" id="{9C7A349C-7801-C0D5-5F0D-FD8D63584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5229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Obrázek 34">
            <a:extLst>
              <a:ext uri="{FF2B5EF4-FFF2-40B4-BE49-F238E27FC236}">
                <a16:creationId xmlns:a16="http://schemas.microsoft.com/office/drawing/2014/main" id="{D2B4B4A6-C775-4920-B73C-3ED263C0E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0" y="176867"/>
            <a:ext cx="1270498" cy="1028753"/>
          </a:xfrm>
          <a:prstGeom prst="rect">
            <a:avLst/>
          </a:prstGeom>
        </p:spPr>
      </p:pic>
      <p:pic>
        <p:nvPicPr>
          <p:cNvPr id="36" name="Picture 2" descr="Není k dispozici žádný popis fotky.">
            <a:extLst>
              <a:ext uri="{FF2B5EF4-FFF2-40B4-BE49-F238E27FC236}">
                <a16:creationId xmlns:a16="http://schemas.microsoft.com/office/drawing/2014/main" id="{4E6AB329-CBDE-4751-8A85-9964F493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82" y="5223933"/>
            <a:ext cx="1399697" cy="12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4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8E493A-4935-41D2-A522-DCDB66FE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 b="1" i="0">
                <a:effectLst/>
                <a:highlight>
                  <a:srgbClr val="008000"/>
                </a:highlight>
                <a:latin typeface="Abadi" panose="020B0604020104020204" pitchFamily="34" charset="0"/>
              </a:rPr>
              <a:t>Komunitní energetika</a:t>
            </a:r>
            <a:br>
              <a:rPr lang="cs-CZ" sz="4400" b="1" i="0">
                <a:effectLst/>
                <a:latin typeface="Abadi" panose="020B0604020104020204" pitchFamily="34" charset="0"/>
              </a:rPr>
            </a:br>
            <a:r>
              <a:rPr lang="cs-CZ" sz="4400" b="1" i="0">
                <a:effectLst/>
                <a:latin typeface="Abadi" panose="020B0604020104020204" pitchFamily="34" charset="0"/>
              </a:rPr>
              <a:t>Jaké možnosti se otvírají ???</a:t>
            </a:r>
            <a:endParaRPr lang="cs-CZ" sz="4400">
              <a:latin typeface="Abadi" panose="020B060402010402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93AD0D-D0ED-4C04-BA8A-37689247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903" y="6041362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A0AA7D3-9C6A-469F-BADB-E9850326DE88}" type="datetime1">
              <a:rPr lang="cs-CZ" smtClean="0"/>
              <a:pPr rtl="0">
                <a:spcAft>
                  <a:spcPts val="600"/>
                </a:spcAft>
              </a:pPr>
              <a:t>05.04.2022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5AA0C182-A403-40C9-4AD1-98435A9A7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8354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Obrázek 21">
            <a:extLst>
              <a:ext uri="{FF2B5EF4-FFF2-40B4-BE49-F238E27FC236}">
                <a16:creationId xmlns:a16="http://schemas.microsoft.com/office/drawing/2014/main" id="{3A65109B-7C40-43DC-8466-2AF4D440F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62" y="5475514"/>
            <a:ext cx="1270498" cy="1028753"/>
          </a:xfrm>
          <a:prstGeom prst="rect">
            <a:avLst/>
          </a:prstGeom>
        </p:spPr>
      </p:pic>
      <p:pic>
        <p:nvPicPr>
          <p:cNvPr id="24" name="Picture 2" descr="Není k dispozici žádný popis fotky.">
            <a:extLst>
              <a:ext uri="{FF2B5EF4-FFF2-40B4-BE49-F238E27FC236}">
                <a16:creationId xmlns:a16="http://schemas.microsoft.com/office/drawing/2014/main" id="{393B579E-9055-4F40-BB06-1608B9B3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7" y="121789"/>
            <a:ext cx="1399697" cy="12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1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8E493A-4935-41D2-A522-DCDB66FE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i="0">
                <a:effectLst/>
                <a:highlight>
                  <a:srgbClr val="008000"/>
                </a:highlight>
                <a:latin typeface="work-sans-custom"/>
              </a:rPr>
              <a:t>Komunitní energetika – šetrná k přírodě a nabízí levnější elektřinu</a:t>
            </a:r>
            <a:br>
              <a:rPr lang="cs-CZ" sz="2800" b="1" i="0">
                <a:effectLst/>
                <a:latin typeface="work-sans-custom"/>
              </a:rPr>
            </a:br>
            <a:endParaRPr lang="cs-CZ" sz="2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93AD0D-D0ED-4C04-BA8A-37689247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A0AA7D3-9C6A-469F-BADB-E9850326DE88}" type="datetime1">
              <a:rPr lang="cs-CZ" smtClean="0"/>
              <a:pPr rtl="0">
                <a:spcAft>
                  <a:spcPts val="600"/>
                </a:spcAft>
              </a:pPr>
              <a:t>05.04.2022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D351D5EB-DE92-79A8-ABF4-C866638FD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081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Není k dispozici žádný popis fotky.">
            <a:extLst>
              <a:ext uri="{FF2B5EF4-FFF2-40B4-BE49-F238E27FC236}">
                <a16:creationId xmlns:a16="http://schemas.microsoft.com/office/drawing/2014/main" id="{82CD55DF-66BC-438A-8422-960F8318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9" y="5576237"/>
            <a:ext cx="1399697" cy="12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E68501C-3B47-4DC8-91D8-051773E3F0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52" y="5665598"/>
            <a:ext cx="1270498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2" descr="V blahodárném stínu solárů. Nový trend agrovoltaiky se prosazuje nejen v  Německu - Peak.cz">
            <a:extLst>
              <a:ext uri="{FF2B5EF4-FFF2-40B4-BE49-F238E27FC236}">
                <a16:creationId xmlns:a16="http://schemas.microsoft.com/office/drawing/2014/main" id="{919E6D5D-6D34-4061-A160-FAC023B20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16541" b="1"/>
          <a:stretch/>
        </p:blipFill>
        <p:spPr bwMode="auto"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lární zelináři. Piráti chtějí propojit zemědělství a fotovoltaiku">
            <a:extLst>
              <a:ext uri="{FF2B5EF4-FFF2-40B4-BE49-F238E27FC236}">
                <a16:creationId xmlns:a16="http://schemas.microsoft.com/office/drawing/2014/main" id="{1C3AE516-3EDE-4A13-B5CC-4B6992F6D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r="25324" b="1"/>
          <a:stretch/>
        </p:blipFill>
        <p:spPr bwMode="auto"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4F962DE-6510-4502-8291-A256488D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highlight>
                  <a:srgbClr val="008000"/>
                </a:highlight>
              </a:rPr>
              <a:t>AGRIVOLTAIKA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D6F40D-93F6-4327-A6A7-D1898557D5D7}"/>
              </a:ext>
            </a:extLst>
          </p:cNvPr>
          <p:cNvSpPr txBox="1"/>
          <p:nvPr/>
        </p:nvSpPr>
        <p:spPr>
          <a:xfrm>
            <a:off x="677334" y="2795618"/>
            <a:ext cx="3749061" cy="300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623888" algn="l"/>
              </a:tabLst>
            </a:pP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Mnoho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plodin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je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podle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odborníků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vhodné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pro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pěstování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v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částečném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stínu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např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.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zelí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, ale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také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třeba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brambory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vinná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réva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jablka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nebo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chmel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se pro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pěstování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pod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panely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jeví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jako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mimořádně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vhodné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03541-9598-4588-9765-73EBADE0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1" y="6041362"/>
            <a:ext cx="17162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A0AA7D3-9C6A-469F-BADB-E9850326DE88}" type="datetime1">
              <a:rPr lang="cs-CZ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05.04.2022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4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4F962DE-6510-4502-8291-A256488D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highlight>
                  <a:srgbClr val="008000"/>
                </a:highlight>
              </a:rPr>
              <a:t>AGRIVOLTAIKA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74" name="Picture 2" descr="Zásadní obrat: zemědělci mohou současně sklízet plodiny i solární elektřinu  | Obnovitelně">
            <a:extLst>
              <a:ext uri="{FF2B5EF4-FFF2-40B4-BE49-F238E27FC236}">
                <a16:creationId xmlns:a16="http://schemas.microsoft.com/office/drawing/2014/main" id="{7E2F9DFD-34E2-4261-8816-1DA57E4A1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r="-2" b="-2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zozemci začali pěstovat plodiny pod průsvitnými solárními panely | E15.cz">
            <a:extLst>
              <a:ext uri="{FF2B5EF4-FFF2-40B4-BE49-F238E27FC236}">
                <a16:creationId xmlns:a16="http://schemas.microsoft.com/office/drawing/2014/main" id="{9A547158-BB3E-4243-AC05-BDC5C642A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285"/>
          <a:stretch/>
        </p:blipFill>
        <p:spPr bwMode="auto">
          <a:xfrm>
            <a:off x="6141719" y="-683"/>
            <a:ext cx="6050280" cy="4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03541-9598-4588-9765-73EBADE0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8100" y="6356350"/>
            <a:ext cx="29742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A0AA7D3-9C6A-469F-BADB-E9850326DE88}" type="datetime1">
              <a:rPr lang="cs-CZ" sz="1200">
                <a:solidFill>
                  <a:prstClr val="white"/>
                </a:solidFill>
              </a:rPr>
              <a:pPr defTabSz="914400">
                <a:spcAft>
                  <a:spcPts val="600"/>
                </a:spcAft>
              </a:pPr>
              <a:t>05.04.2022</a:t>
            </a:fld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2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C7AE1C-5465-4CB7-A874-79D3D33CA2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51" y="2427300"/>
            <a:ext cx="3856774" cy="20922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E1AEA-492F-497F-B125-D5FB11AC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726" y="1078681"/>
            <a:ext cx="6626177" cy="3317938"/>
          </a:xfrm>
        </p:spPr>
        <p:txBody>
          <a:bodyPr anchor="t">
            <a:noAutofit/>
          </a:bodyPr>
          <a:lstStyle/>
          <a:p>
            <a:r>
              <a:rPr lang="cs-CZ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Společenská odpovědnost měst a obcí</a:t>
            </a:r>
          </a:p>
          <a:p>
            <a:endParaRPr lang="cs-CZ" sz="28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Deklarace konkrétních projektů a cílů </a:t>
            </a:r>
          </a:p>
          <a:p>
            <a:endParaRPr lang="cs-CZ" sz="28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dlouhodobě sledovat a vykazovat dosahované výsledky </a:t>
            </a:r>
          </a:p>
          <a:p>
            <a:endParaRPr lang="cs-CZ" sz="28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Vypracování strategických dokumentů, na které lze v budoucnu čerpat dotace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3A16EA-9B6E-4FA2-875A-713E9818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A0AA7D3-9C6A-469F-BADB-E9850326DE88}" type="datetime1">
              <a:rPr lang="cs-CZ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05.04.2022</a:t>
            </a:fld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A116EAE-5B0A-45C5-B042-6DBBF199AE55}"/>
                  </a:ext>
                </a:extLst>
              </p14:cNvPr>
              <p14:cNvContentPartPr/>
              <p14:nvPr/>
            </p14:nvContentPartPr>
            <p14:xfrm>
              <a:off x="579265" y="2670409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A116EAE-5B0A-45C5-B042-6DBBF199AE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5265" y="256240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Není k dispozici žádný popis fotky.">
            <a:extLst>
              <a:ext uri="{FF2B5EF4-FFF2-40B4-BE49-F238E27FC236}">
                <a16:creationId xmlns:a16="http://schemas.microsoft.com/office/drawing/2014/main" id="{0D0B002E-B2DA-4E5B-B7FC-6BE22947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6" y="138880"/>
            <a:ext cx="1667732" cy="15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1078E72-EAA0-4680-8F06-CE9BF6729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0" y="379391"/>
            <a:ext cx="1270498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5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11108A-1C5A-4342-8AC9-2ED8D9B3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54845D-797D-453B-ABD9-312F6608F7E4}"/>
              </a:ext>
            </a:extLst>
          </p:cNvPr>
          <p:cNvSpPr txBox="1"/>
          <p:nvPr/>
        </p:nvSpPr>
        <p:spPr>
          <a:xfrm>
            <a:off x="369517" y="692159"/>
            <a:ext cx="98863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cs-CZ" b="1" dirty="0">
              <a:solidFill>
                <a:srgbClr val="99CA3C"/>
              </a:solidFill>
              <a:latin typeface="tahom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rtl="0"/>
            <a:r>
              <a:rPr lang="cs-CZ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</a:t>
            </a:r>
            <a:r>
              <a:rPr lang="cs-CZ" b="1" dirty="0">
                <a:solidFill>
                  <a:srgbClr val="C00000"/>
                </a:solidFill>
                <a:effectLst/>
                <a:latin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Výzva SFŽP 13/2021</a:t>
            </a:r>
            <a:endParaRPr lang="cs-CZ" b="1" dirty="0">
              <a:solidFill>
                <a:srgbClr val="C00000"/>
              </a:solidFill>
              <a:effectLst/>
              <a:latin typeface="tahoma" panose="020B0604030504040204" pitchFamily="34" charset="0"/>
            </a:endParaRPr>
          </a:p>
          <a:p>
            <a:pPr algn="l" rtl="0"/>
            <a:endParaRPr lang="cs-CZ" b="1" dirty="0">
              <a:solidFill>
                <a:srgbClr val="000000"/>
              </a:solidFill>
              <a:effectLst/>
              <a:latin typeface="tahomabd"/>
            </a:endParaRPr>
          </a:p>
          <a:p>
            <a:pPr algn="l" rtl="0"/>
            <a:r>
              <a:rPr lang="cs-CZ" b="1" dirty="0">
                <a:solidFill>
                  <a:srgbClr val="000000"/>
                </a:solidFill>
                <a:effectLst/>
                <a:latin typeface="tahomabd"/>
              </a:rPr>
              <a:t>Příjem žádostí:</a:t>
            </a:r>
            <a:r>
              <a:rPr lang="cs-CZ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14.2.2022 - 8.8.2022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DSO/ MAS mohou získat až 2 miliony korun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zpracování Akčního plánu pro udržitelnou energii a klima</a:t>
            </a:r>
          </a:p>
          <a:p>
            <a:pPr algn="l" rtl="0"/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zřízení jednoho nového pracovního místa pro Komunitního energetika na plný nebo částečný pracovní    </a:t>
            </a:r>
          </a:p>
          <a:p>
            <a:pPr algn="l" rtl="0"/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úvazek, který bude zajišťovat přípravu či aktualizaci akčního plánu a následnou realizaci opatření</a:t>
            </a:r>
          </a:p>
          <a:p>
            <a:pPr algn="l" rtl="0"/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míra podpory na jeden projekt max. 80 % z celkových způsobilých výdajů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realizace podpořených projektů: do 15. 12. 2023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žadatel musí přistoupit k iniciativě Paktu starostů a primátorů dle oficiální evidence</a:t>
            </a:r>
          </a:p>
          <a:p>
            <a:pPr algn="l" rtl="0"/>
            <a:endParaRPr lang="cs-CZ" b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příjemce podpory je povinen po dvou letech od schválení SECAP předložit monitorovací zprávu o </a:t>
            </a:r>
          </a:p>
          <a:p>
            <a:pPr algn="l" rtl="0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plnění SECAP kanceláři Paktu starostů a primátorů, MŽP a SFŽP ČR.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44758A-F106-4A59-B193-DC5F537420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2831" y="228312"/>
            <a:ext cx="3856774" cy="2092299"/>
          </a:xfrm>
          <a:prstGeom prst="rect">
            <a:avLst/>
          </a:prstGeom>
        </p:spPr>
      </p:pic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4FB1AA8E-B373-458D-8CD4-7FB9BFE7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7" y="127688"/>
            <a:ext cx="1046801" cy="9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3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9BDE4-EA4A-461A-8A30-4138FFA5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 zaváže k: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snížení emisí CO2 nejméně o 40% do roku 2030 a o 80% do roku 2050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zvýšení odolnosti vůči dopadům změny klimatu</a:t>
            </a:r>
          </a:p>
          <a:p>
            <a:pPr algn="l" rtl="0"/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Povinnost zpracovat do 2 let </a:t>
            </a:r>
            <a:r>
              <a:rPr lang="cs-CZ" b="1" i="0" dirty="0">
                <a:solidFill>
                  <a:srgbClr val="000000"/>
                </a:solidFill>
                <a:effectLst/>
                <a:latin typeface="tahomabd"/>
              </a:rPr>
              <a:t>Akční plán pro udržitelnou energii a klima -&gt; SECAP</a:t>
            </a:r>
          </a:p>
          <a:p>
            <a:pPr algn="l" rtl="0"/>
            <a:endParaRPr lang="cs-CZ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 rtl="0"/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Účast je </a:t>
            </a:r>
            <a:r>
              <a:rPr lang="cs-CZ" b="1" i="0" dirty="0">
                <a:solidFill>
                  <a:srgbClr val="000000"/>
                </a:solidFill>
                <a:effectLst/>
                <a:latin typeface="tahomabd"/>
              </a:rPr>
              <a:t>zdarma</a:t>
            </a:r>
          </a:p>
          <a:p>
            <a:pPr algn="l" rtl="0"/>
            <a:endParaRPr lang="cs-CZ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l" rtl="0"/>
            <a:r>
              <a:rPr lang="cs-CZ" b="1" i="0" dirty="0">
                <a:solidFill>
                  <a:srgbClr val="000000"/>
                </a:solidFill>
                <a:effectLst/>
                <a:latin typeface="tahomabd"/>
              </a:rPr>
              <a:t>Získáme:</a:t>
            </a:r>
            <a:endParaRPr lang="cs-CZ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ahoma" panose="020B0604030504040204" pitchFamily="34" charset="0"/>
              </a:rPr>
              <a:t>možnosti financování energetických úspor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tahoma" panose="020B0604030504040204" pitchFamily="34" charset="0"/>
              </a:rPr>
              <a:t>metodická </a:t>
            </a: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podpora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sdílení dobré praxe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propagace aktivit 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0E675-20F0-4A05-AFC8-4228B910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0AA7D3-9C6A-469F-BADB-E9850326DE88}" type="datetime1">
              <a:rPr lang="cs-CZ" smtClean="0"/>
              <a:pPr rtl="0"/>
              <a:t>05.04.2022</a:t>
            </a:fld>
            <a:endParaRPr lang="en-US" dirty="0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E20055AD-9A02-4B8B-9CA9-3C3E0A7D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3" y="84145"/>
            <a:ext cx="1840756" cy="17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2226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2242</TotalTime>
  <Words>632</Words>
  <Application>Microsoft Office PowerPoint</Application>
  <PresentationFormat>Širokoúhlá obrazovka</PresentationFormat>
  <Paragraphs>109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Abadi</vt:lpstr>
      <vt:lpstr>Arial</vt:lpstr>
      <vt:lpstr>Calibri</vt:lpstr>
      <vt:lpstr>tahoma</vt:lpstr>
      <vt:lpstr>tahomabd</vt:lpstr>
      <vt:lpstr>Trebuchet MS</vt:lpstr>
      <vt:lpstr>Wingdings 3</vt:lpstr>
      <vt:lpstr>work-sans-custom</vt:lpstr>
      <vt:lpstr>Fazeta</vt:lpstr>
      <vt:lpstr>Title Lorem Ipsum</vt:lpstr>
      <vt:lpstr>Udržitelná energetika na venkově</vt:lpstr>
      <vt:lpstr>Komunitní energetika Jaké možnosti se otvírají ???</vt:lpstr>
      <vt:lpstr>Komunitní energetika – šetrná k přírodě a nabízí levnější elektřinu </vt:lpstr>
      <vt:lpstr>AGRIVOLTAIKA</vt:lpstr>
      <vt:lpstr>AGRIVOLTAIKA</vt:lpstr>
      <vt:lpstr>Prezentace aplikace PowerPoint</vt:lpstr>
      <vt:lpstr>Prezentace aplikace PowerPoint</vt:lpstr>
      <vt:lpstr>Prezentace aplikace PowerPoint</vt:lpstr>
      <vt:lpstr>Výpočet úspor CO2 v obci</vt:lpstr>
      <vt:lpstr>Sektory a složky uhlíkové stopy města </vt:lpstr>
      <vt:lpstr>Cíle do roku 2030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jmuser2847</dc:creator>
  <cp:lastModifiedBy>jmuser2847</cp:lastModifiedBy>
  <cp:revision>24</cp:revision>
  <dcterms:created xsi:type="dcterms:W3CDTF">2022-02-21T12:43:09Z</dcterms:created>
  <dcterms:modified xsi:type="dcterms:W3CDTF">2022-04-06T17:10:44Z</dcterms:modified>
</cp:coreProperties>
</file>