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0F7D-6D02-42AB-BE53-F00EFA430AD6}" type="datetimeFigureOut">
              <a:rPr lang="cs-CZ" smtClean="0"/>
              <a:t>10.6.2013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A588-0C6F-44C9-92A9-27C53FA5841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SC05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03397">
            <a:off x="424658" y="6523048"/>
            <a:ext cx="2554416" cy="1915812"/>
          </a:xfrm>
          <a:prstGeom prst="rect">
            <a:avLst/>
          </a:prstGeom>
        </p:spPr>
      </p:pic>
      <p:pic>
        <p:nvPicPr>
          <p:cNvPr id="5" name="Obrázek 4" descr="DSC05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44" y="6156176"/>
            <a:ext cx="3645701" cy="2734276"/>
          </a:xfrm>
          <a:prstGeom prst="rect">
            <a:avLst/>
          </a:prstGeom>
        </p:spPr>
      </p:pic>
      <p:pic>
        <p:nvPicPr>
          <p:cNvPr id="7" name="Obrázek 6" descr="md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4970">
            <a:off x="3402415" y="1283328"/>
            <a:ext cx="3284984" cy="2457579"/>
          </a:xfrm>
          <a:prstGeom prst="rect">
            <a:avLst/>
          </a:prstGeom>
        </p:spPr>
      </p:pic>
      <p:pic>
        <p:nvPicPr>
          <p:cNvPr id="8" name="Obrázek 7" descr="md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98277">
            <a:off x="260648" y="4283968"/>
            <a:ext cx="3284984" cy="2457579"/>
          </a:xfrm>
          <a:prstGeom prst="rect">
            <a:avLst/>
          </a:prstGeom>
        </p:spPr>
      </p:pic>
      <p:pic>
        <p:nvPicPr>
          <p:cNvPr id="4" name="Obrázek 3" descr="DSC056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301311">
            <a:off x="3020052" y="5675542"/>
            <a:ext cx="1763048" cy="1322286"/>
          </a:xfrm>
          <a:prstGeom prst="rect">
            <a:avLst/>
          </a:prstGeom>
        </p:spPr>
      </p:pic>
      <p:pic>
        <p:nvPicPr>
          <p:cNvPr id="9" name="Obrázek 8" descr="mdd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5064" y="3902901"/>
            <a:ext cx="2592288" cy="1939356"/>
          </a:xfrm>
          <a:prstGeom prst="rect">
            <a:avLst/>
          </a:prstGeom>
        </p:spPr>
      </p:pic>
      <p:pic>
        <p:nvPicPr>
          <p:cNvPr id="10" name="Obrázek 9" descr="mdd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72629">
            <a:off x="5374145" y="5723536"/>
            <a:ext cx="1113898" cy="1488910"/>
          </a:xfrm>
          <a:prstGeom prst="rect">
            <a:avLst/>
          </a:prstGeom>
        </p:spPr>
      </p:pic>
      <p:pic>
        <p:nvPicPr>
          <p:cNvPr id="12" name="Obrázek 11" descr="mdd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51969">
            <a:off x="195655" y="1905120"/>
            <a:ext cx="2567466" cy="1920786"/>
          </a:xfrm>
          <a:prstGeom prst="rect">
            <a:avLst/>
          </a:prstGeom>
        </p:spPr>
      </p:pic>
      <p:pic>
        <p:nvPicPr>
          <p:cNvPr id="13" name="Obrázek 12" descr="mdd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99591">
            <a:off x="2060848" y="3419872"/>
            <a:ext cx="1872208" cy="1400646"/>
          </a:xfrm>
          <a:prstGeom prst="rect">
            <a:avLst/>
          </a:prstGeom>
        </p:spPr>
      </p:pic>
      <p:sp>
        <p:nvSpPr>
          <p:cNvPr id="17" name="Výbuch 1 16"/>
          <p:cNvSpPr/>
          <p:nvPr/>
        </p:nvSpPr>
        <p:spPr>
          <a:xfrm>
            <a:off x="0" y="0"/>
            <a:ext cx="6858000" cy="197971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60648" y="68356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 Black" pitchFamily="34" charset="0"/>
              </a:rPr>
              <a:t>DĚTSKÝ DEN „CESTA KOLEM SVĚTA“</a:t>
            </a:r>
          </a:p>
          <a:p>
            <a:pPr algn="ctr"/>
            <a:r>
              <a:rPr lang="cs-CZ" dirty="0" smtClean="0">
                <a:latin typeface="Arial Black" pitchFamily="34" charset="0"/>
              </a:rPr>
              <a:t>1. 6. 2013 TJ SOKOL ŽEHUŠICE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11" name="Obrázek 10" descr="mdd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02117">
            <a:off x="1885624" y="1627969"/>
            <a:ext cx="1604524" cy="1203393"/>
          </a:xfrm>
          <a:prstGeom prst="rect">
            <a:avLst/>
          </a:prstGeom>
        </p:spPr>
      </p:pic>
      <p:sp>
        <p:nvSpPr>
          <p:cNvPr id="18" name="Výbuch 1 17"/>
          <p:cNvSpPr/>
          <p:nvPr/>
        </p:nvSpPr>
        <p:spPr>
          <a:xfrm rot="21446044">
            <a:off x="260648" y="8172400"/>
            <a:ext cx="6597352" cy="9716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0" y="8460432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 Black" pitchFamily="34" charset="0"/>
              </a:rPr>
              <a:t>Akce byla finančně podpořena z FKS MAS Lípa pro venkov</a:t>
            </a:r>
            <a:endParaRPr lang="cs-CZ" sz="1600" dirty="0">
              <a:latin typeface="Arial Black" pitchFamily="34" charset="0"/>
            </a:endParaRPr>
          </a:p>
        </p:txBody>
      </p:sp>
      <p:sp>
        <p:nvSpPr>
          <p:cNvPr id="20" name="Výbuch 1 19"/>
          <p:cNvSpPr/>
          <p:nvPr/>
        </p:nvSpPr>
        <p:spPr>
          <a:xfrm>
            <a:off x="2780928" y="2555776"/>
            <a:ext cx="4077072" cy="136815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852936" y="277180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 Black" pitchFamily="34" charset="0"/>
              </a:rPr>
              <a:t>Děkujeme sponzorům: Potraviny Němeček, firma HRAŇO, </a:t>
            </a:r>
            <a:r>
              <a:rPr lang="cs-CZ" sz="1400" dirty="0" err="1" smtClean="0">
                <a:latin typeface="Arial Black" pitchFamily="34" charset="0"/>
              </a:rPr>
              <a:t>Pneubazar</a:t>
            </a:r>
            <a:r>
              <a:rPr lang="cs-CZ" sz="1400" dirty="0" smtClean="0">
                <a:latin typeface="Arial Black" pitchFamily="34" charset="0"/>
              </a:rPr>
              <a:t> Jiří Mečíř, OÚ </a:t>
            </a:r>
            <a:r>
              <a:rPr lang="cs-CZ" sz="1400" dirty="0" err="1" smtClean="0">
                <a:latin typeface="Arial Black" pitchFamily="34" charset="0"/>
              </a:rPr>
              <a:t>Žehušice</a:t>
            </a:r>
            <a:r>
              <a:rPr lang="cs-CZ" sz="1400" dirty="0" smtClean="0">
                <a:latin typeface="Arial Black" pitchFamily="34" charset="0"/>
              </a:rPr>
              <a:t>, MASNA Kolín, p. J. </a:t>
            </a:r>
            <a:r>
              <a:rPr lang="cs-CZ" sz="1400" dirty="0" err="1" smtClean="0">
                <a:latin typeface="Arial Black" pitchFamily="34" charset="0"/>
              </a:rPr>
              <a:t>Hromas</a:t>
            </a:r>
            <a:r>
              <a:rPr lang="cs-CZ" sz="1400" dirty="0" smtClean="0">
                <a:latin typeface="Arial Black" pitchFamily="34" charset="0"/>
              </a:rPr>
              <a:t>, ZŠ </a:t>
            </a:r>
            <a:r>
              <a:rPr lang="cs-CZ" sz="1400" dirty="0" err="1" smtClean="0">
                <a:latin typeface="Arial Black" pitchFamily="34" charset="0"/>
              </a:rPr>
              <a:t>Žehušice</a:t>
            </a:r>
            <a:endParaRPr lang="cs-CZ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</Words>
  <Application>Microsoft Office PowerPoint</Application>
  <PresentationFormat>Předvádění na obrazovce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Company>P.J.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J</dc:creator>
  <cp:lastModifiedBy>Petr J</cp:lastModifiedBy>
  <cp:revision>6</cp:revision>
  <dcterms:created xsi:type="dcterms:W3CDTF">2013-06-10T12:00:48Z</dcterms:created>
  <dcterms:modified xsi:type="dcterms:W3CDTF">2013-06-10T12:38:14Z</dcterms:modified>
</cp:coreProperties>
</file>